
<file path=[Content_Types].xml><?xml version="1.0" encoding="utf-8"?>
<Types xmlns="http://schemas.openxmlformats.org/package/2006/content-types">
  <Default Extension="jpeg" ContentType="image/jpeg"/>
  <Default Extension="png" ContentType="image/pn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21"/>
  </p:handoutMasterIdLst>
  <p:sldIdLst>
    <p:sldId id="300" r:id="rId3"/>
    <p:sldId id="716" r:id="rId4"/>
    <p:sldId id="744" r:id="rId6"/>
    <p:sldId id="739" r:id="rId7"/>
    <p:sldId id="728" r:id="rId8"/>
    <p:sldId id="746" r:id="rId9"/>
    <p:sldId id="724" r:id="rId10"/>
    <p:sldId id="747" r:id="rId11"/>
    <p:sldId id="729" r:id="rId12"/>
    <p:sldId id="730" r:id="rId13"/>
    <p:sldId id="735" r:id="rId14"/>
    <p:sldId id="748" r:id="rId15"/>
    <p:sldId id="743" r:id="rId16"/>
    <p:sldId id="731" r:id="rId17"/>
    <p:sldId id="749" r:id="rId18"/>
    <p:sldId id="732" r:id="rId19"/>
    <p:sldId id="277" r:id="rId20"/>
  </p:sldIdLst>
  <p:sldSz cx="12188825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ke" initials="X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7170"/>
    <a:srgbClr val="D15685"/>
    <a:srgbClr val="000000"/>
    <a:srgbClr val="E2231A"/>
    <a:srgbClr val="BF0000"/>
    <a:srgbClr val="FFFFFF"/>
    <a:srgbClr val="5F5F5F"/>
    <a:srgbClr val="414042"/>
    <a:srgbClr val="00B4E5"/>
    <a:srgbClr val="0094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 autoAdjust="0"/>
    <p:restoredTop sz="89636" autoAdjust="0"/>
  </p:normalViewPr>
  <p:slideViewPr>
    <p:cSldViewPr snapToGrid="0" snapToObjects="1">
      <p:cViewPr varScale="1">
        <p:scale>
          <a:sx n="64" d="100"/>
          <a:sy n="64" d="100"/>
        </p:scale>
        <p:origin x="276" y="72"/>
      </p:cViewPr>
      <p:guideLst>
        <p:guide orient="horz" pos="501"/>
        <p:guide orient="horz" pos="4164"/>
        <p:guide orient="horz" pos="3895"/>
        <p:guide pos="4019"/>
        <p:guide pos="2289"/>
        <p:guide pos="55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4" d="100"/>
          <a:sy n="34" d="100"/>
        </p:scale>
        <p:origin x="2298" y="60"/>
      </p:cViewPr>
      <p:guideLst>
        <p:guide orient="horz" pos="2880"/>
        <p:guide pos="215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1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8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F23CF275-28B3-497F-9AED-85D5F023BA5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“好、很好、非常好。”</a:t>
            </a:r>
            <a:endParaRPr lang="zh-CN" altLang="en-US"/>
          </a:p>
          <a:p>
            <a:r>
              <a:rPr lang="zh-CN" altLang="en-US"/>
              <a:t>“我希望做了今天的项目之后呢，能让咱们以后的生活变得更好。”</a:t>
            </a:r>
            <a:endParaRPr lang="zh-CN" altLang="en-US"/>
          </a:p>
          <a:p>
            <a:r>
              <a:rPr lang="zh-CN" altLang="en-US"/>
              <a:t>“还记得我小时候每天晚上必看的就是新闻联播和天气预报。看新闻联播能知道今天都发生了什么事，看天气预报能知道明天去上学要不要把伞带着。。。以前想知道天气情况，就需要在每天晚上7点半守在电视机前，但是现在随着科技的进步和技术的发展，很多网络上都能查到最近的天气情况。”</a:t>
            </a:r>
            <a:endParaRPr lang="zh-CN" altLang="en-US"/>
          </a:p>
          <a:p>
            <a:r>
              <a:rPr lang="zh-CN" altLang="en-US"/>
              <a:t>“现在咱们中国的科技飞速发展，以往只有在电视上才能看到的天气预报，现在随时随地都可以查到。那么既然咱们是做数据采集的，那咱们就做一个采集天气，做天气预报的小项目。”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有些人没有做出来项目，“不要怕失败，不要怕困难，迎难而上，失败是成功之母。”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zh-CN" altLang="en-US" dirty="0" smtClean="0"/>
              <a:t>“二氧化碳浓度、pm2.5，认识更加深刻。自己动手得到的数据，以后更加要树立保护环境的意识。。。”</a:t>
            </a:r>
            <a:endParaRPr lang="zh-CN" altLang="en-US" dirty="0" smtClean="0"/>
          </a:p>
          <a:p>
            <a:r>
              <a:rPr lang="zh-CN" altLang="en-US" dirty="0" smtClean="0"/>
              <a:t>“全球变暖，大家要关注全球变暖，大家要树立保护环境的意识。我们要以身作则，力所能及的做一些什么什么工作。”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751F25-9338-4986-A1F2-54D37A03FFF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image" Target="../media/image20.png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26.jpe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6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cs typeface="Arial" panose="020B060402020209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8982" y="151551"/>
            <a:ext cx="4422614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9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170" y="1519963"/>
            <a:ext cx="8535661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3433" y="1260545"/>
            <a:ext cx="485134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5848" y="4437853"/>
            <a:ext cx="660030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19912" y="4738254"/>
            <a:ext cx="495217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87" y="2009776"/>
            <a:ext cx="6971627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4063A-FCF9-4F1D-BDDB-72FFCCA9AAD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640" y="6458563"/>
            <a:ext cx="2413343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A2430-E848-47D7-878F-859606BFBFA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C8CB-400E-404C-ACED-5EDB5F9E876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640" y="6458563"/>
            <a:ext cx="2413343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358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B4B7F-7108-4E1D-BC72-7A5CDD46FD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158" y="343499"/>
            <a:ext cx="10897745" cy="6604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228" y="1172032"/>
            <a:ext cx="10855672" cy="49620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Freeform 5"/>
          <p:cNvSpPr>
            <a:spLocks noChangeAspect="1" noEditPoints="1"/>
          </p:cNvSpPr>
          <p:nvPr/>
        </p:nvSpPr>
        <p:spPr bwMode="black">
          <a:xfrm>
            <a:off x="360734" y="573406"/>
            <a:ext cx="200535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cs typeface="Arial" panose="020B060402020209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88952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784" y="1591056"/>
            <a:ext cx="11064240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image" Target="../media/image23.png"/><Relationship Id="rId27" Type="http://schemas.openxmlformats.org/officeDocument/2006/relationships/image" Target="../media/image26.jpeg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90204" pitchFamily="34" charset="0"/>
          <a:ea typeface="+mj-ea"/>
          <a:cs typeface="Arial" panose="020B060402020209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13.xml"/><Relationship Id="rId5" Type="http://schemas.openxmlformats.org/officeDocument/2006/relationships/image" Target="../media/image38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18.xml"/><Relationship Id="rId5" Type="http://schemas.openxmlformats.org/officeDocument/2006/relationships/image" Target="../media/image38.png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tags" Target="../tags/tag23.xml"/><Relationship Id="rId6" Type="http://schemas.openxmlformats.org/officeDocument/2006/relationships/image" Target="../media/image38.png"/><Relationship Id="rId5" Type="http://schemas.openxmlformats.org/officeDocument/2006/relationships/hyperlink" Target="https://dev.qweather.com/" TargetMode="Externa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24.xml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1.xml"/><Relationship Id="rId3" Type="http://schemas.openxmlformats.org/officeDocument/2006/relationships/image" Target="../media/image34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2.xml"/><Relationship Id="rId1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5.xml"/><Relationship Id="rId6" Type="http://schemas.openxmlformats.org/officeDocument/2006/relationships/tags" Target="../tags/tag8.xml"/><Relationship Id="rId5" Type="http://schemas.openxmlformats.org/officeDocument/2006/relationships/image" Target="../media/image38.png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/>
          <p:nvPr/>
        </p:nvSpPr>
        <p:spPr bwMode="gray">
          <a:xfrm>
            <a:off x="548640" y="2629535"/>
            <a:ext cx="8725535" cy="1000760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>
              <a:lnSpc>
                <a:spcPts val="6400"/>
              </a:lnSpc>
            </a:pPr>
            <a:r>
              <a:rPr lang="zh-CN" altLang="en-US" sz="5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城市天气预报</a:t>
            </a:r>
            <a:endParaRPr lang="zh-CN" altLang="en-US" sz="5400" dirty="0" err="1" smtClean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9" name="Subtitle 4"/>
          <p:cNvSpPr txBox="1"/>
          <p:nvPr/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3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219200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1828165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437765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0473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联想教育</a:t>
            </a:r>
            <a:endParaRPr lang="zh-CN" altLang="en-US" dirty="0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550"/>
            <a:ext cx="12188825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2514" y="8830"/>
            <a:ext cx="0" cy="6868911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39208" y="1231686"/>
            <a:ext cx="7540434" cy="46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altLang="zh-CN" sz="3600">
                <a:ea typeface="微软雅黑" panose="020B0503020204020204" pitchFamily="34" charset="-122"/>
                <a:sym typeface="+mn-ea"/>
              </a:rPr>
              <a:t>format</a:t>
            </a:r>
            <a:r>
              <a:rPr lang="zh-CN" altLang="en-US" sz="3600">
                <a:ea typeface="微软雅黑" panose="020B0503020204020204" pitchFamily="34" charset="-122"/>
                <a:sym typeface="+mn-ea"/>
              </a:rPr>
              <a:t>函数精确小数位</a:t>
            </a:r>
            <a:endParaRPr lang="zh-CN" altLang="zh-CN" sz="3600" dirty="0">
              <a:solidFill>
                <a:srgbClr val="E2231A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8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52190" y="2426335"/>
            <a:ext cx="7723505" cy="152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"/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format</a:t>
            </a: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函数如何精确到小数点后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</a:t>
            </a: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位？</a:t>
            </a:r>
            <a:endParaRPr lang="zh-CN" altLang="en-US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</a:t>
            </a:r>
            <a:r>
              <a:rPr lang="en-US" altLang="zh-CN" kern="2300" spc="100" dirty="0" err="1" smtClean="0">
                <a:solidFill>
                  <a:schemeClr val="accent2"/>
                </a:solidFill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"{ :.2f }".format(1.2345)</a:t>
            </a:r>
            <a:endParaRPr lang="en-US" altLang="zh-CN" sz="2000" kern="2300" spc="100" dirty="0" err="1" smtClean="0">
              <a:solidFill>
                <a:schemeClr val="accent2"/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3753" y="1362777"/>
            <a:ext cx="1756914" cy="1050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8" y="2608322"/>
            <a:ext cx="1951659" cy="4236089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133" y="1231686"/>
            <a:ext cx="1765378" cy="145718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550"/>
            <a:ext cx="12188825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2514" y="8830"/>
            <a:ext cx="0" cy="6868911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39208" y="1231686"/>
            <a:ext cx="7540434" cy="46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3600">
                <a:ea typeface="微软雅黑" panose="020B0503020204020204" pitchFamily="34" charset="-122"/>
                <a:sym typeface="+mn-ea"/>
              </a:rPr>
              <a:t>设置请求频率</a:t>
            </a:r>
            <a:endParaRPr lang="zh-CN" sz="360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8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52190" y="2426335"/>
            <a:ext cx="7723505" cy="152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"/>
            </a:pP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为防止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IP</a:t>
            </a: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被封，持续的发送请求时，可在循环中添加 </a:t>
            </a:r>
            <a:r>
              <a:rPr lang="en-US" altLang="zh-CN" kern="2300" spc="100" dirty="0" err="1" smtClean="0">
                <a:solidFill>
                  <a:schemeClr val="accent2"/>
                </a:solidFill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time.sleep()</a:t>
            </a:r>
            <a:endParaRPr lang="en-US" altLang="zh-CN" kern="2300" spc="100" dirty="0" err="1" smtClean="0">
              <a:solidFill>
                <a:schemeClr val="accent2"/>
              </a:solidFill>
              <a:uFillTx/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3753" y="1362777"/>
            <a:ext cx="1756914" cy="1050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8" y="2608322"/>
            <a:ext cx="1951659" cy="4236089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133" y="1231686"/>
            <a:ext cx="1765378" cy="145718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550"/>
            <a:ext cx="12188825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2514" y="8830"/>
            <a:ext cx="0" cy="6868911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39208" y="1231686"/>
            <a:ext cx="7540434" cy="46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3600">
                <a:ea typeface="微软雅黑" panose="020B0503020204020204" pitchFamily="34" charset="-122"/>
                <a:sym typeface="+mn-ea"/>
              </a:rPr>
              <a:t>天气</a:t>
            </a:r>
            <a:r>
              <a:rPr lang="en-US" altLang="zh-CN" sz="3600">
                <a:ea typeface="微软雅黑" panose="020B0503020204020204" pitchFamily="34" charset="-122"/>
                <a:sym typeface="+mn-ea"/>
              </a:rPr>
              <a:t>API</a:t>
            </a:r>
            <a:r>
              <a:rPr lang="zh-CN" altLang="en-US" sz="3600">
                <a:ea typeface="微软雅黑" panose="020B0503020204020204" pitchFamily="34" charset="-122"/>
                <a:sym typeface="+mn-ea"/>
              </a:rPr>
              <a:t>的使用</a:t>
            </a:r>
            <a:endParaRPr lang="zh-CN" altLang="en-US" sz="360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8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39490" y="2271395"/>
            <a:ext cx="7723505" cy="345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"/>
            </a:pP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  <a:hlinkClick r:id="rId5" tooltip="" action="ppaction://hlinkfile"/>
              </a:rPr>
              <a:t>和风天气</a:t>
            </a: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使用流程：</a:t>
            </a:r>
            <a:endParaRPr lang="zh-CN" altLang="en-US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1. key的获取方式。</a:t>
            </a:r>
            <a:endParaRPr lang="zh-CN" altLang="en-US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2. 使用城市名，获取城市坐标。</a:t>
            </a:r>
            <a:endParaRPr lang="zh-CN" altLang="en-US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3.使用城市坐标，获取城市天气。</a:t>
            </a:r>
            <a:endParaRPr lang="zh-CN" altLang="en-US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4.将坐标列表和天气列表传入“画图”函数。</a:t>
            </a:r>
            <a:endParaRPr lang="zh-CN" altLang="en-US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457200" lvl="1"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None/>
            </a:pP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5.运行程序，打开网页。</a:t>
            </a:r>
            <a:endParaRPr lang="zh-CN" altLang="en-US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3753" y="1362777"/>
            <a:ext cx="1756914" cy="1050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8" y="2608322"/>
            <a:ext cx="1951659" cy="4236089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133" y="1231686"/>
            <a:ext cx="1765378" cy="145718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859">
            <a:off x="2936748" y="829573"/>
            <a:ext cx="6315329" cy="51988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99368" y="1642006"/>
            <a:ext cx="199009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PART.4</a:t>
            </a:r>
            <a:endParaRPr kumimoji="0" lang="zh-CN" altLang="en-US" sz="4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746161" y="2500120"/>
            <a:ext cx="696504" cy="0"/>
          </a:xfrm>
          <a:prstGeom prst="line">
            <a:avLst/>
          </a:prstGeom>
          <a:ln w="12700">
            <a:solidFill>
              <a:srgbClr val="17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985703" y="2775612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4000" b="1" dirty="0">
                <a:cs typeface="+mn-ea"/>
                <a:sym typeface="+mn-lt"/>
              </a:rPr>
              <a:t>练习反馈</a:t>
            </a:r>
            <a:endParaRPr lang="zh-CN" altLang="en-US" sz="4000" b="1" dirty="0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04300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1" name="椭圆 10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2" name="椭圆 60"/>
            <p:cNvSpPr/>
            <p:nvPr/>
          </p:nvSpPr>
          <p:spPr>
            <a:xfrm>
              <a:off x="9982200" y="2002361"/>
              <a:ext cx="304800" cy="30204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8425" h="573203">
                  <a:moveTo>
                    <a:pt x="35688" y="330987"/>
                  </a:moveTo>
                  <a:cubicBezTo>
                    <a:pt x="32039" y="330987"/>
                    <a:pt x="29102" y="334008"/>
                    <a:pt x="29102" y="337651"/>
                  </a:cubicBezTo>
                  <a:lnTo>
                    <a:pt x="29102" y="484438"/>
                  </a:lnTo>
                  <a:cubicBezTo>
                    <a:pt x="29102" y="488081"/>
                    <a:pt x="32039" y="491102"/>
                    <a:pt x="35688" y="491102"/>
                  </a:cubicBezTo>
                  <a:lnTo>
                    <a:pt x="240293" y="491102"/>
                  </a:lnTo>
                  <a:cubicBezTo>
                    <a:pt x="243942" y="491102"/>
                    <a:pt x="246968" y="488081"/>
                    <a:pt x="246968" y="484438"/>
                  </a:cubicBezTo>
                  <a:lnTo>
                    <a:pt x="246968" y="337651"/>
                  </a:lnTo>
                  <a:cubicBezTo>
                    <a:pt x="246968" y="334008"/>
                    <a:pt x="243942" y="330987"/>
                    <a:pt x="240293" y="330987"/>
                  </a:cubicBezTo>
                  <a:close/>
                  <a:moveTo>
                    <a:pt x="440550" y="305700"/>
                  </a:moveTo>
                  <a:cubicBezTo>
                    <a:pt x="444243" y="305700"/>
                    <a:pt x="447936" y="307122"/>
                    <a:pt x="450784" y="309967"/>
                  </a:cubicBezTo>
                  <a:lnTo>
                    <a:pt x="487627" y="346765"/>
                  </a:lnTo>
                  <a:cubicBezTo>
                    <a:pt x="493323" y="352454"/>
                    <a:pt x="493323" y="361520"/>
                    <a:pt x="487627" y="367209"/>
                  </a:cubicBezTo>
                  <a:cubicBezTo>
                    <a:pt x="484780" y="370053"/>
                    <a:pt x="481042" y="371475"/>
                    <a:pt x="477304" y="371475"/>
                  </a:cubicBezTo>
                  <a:cubicBezTo>
                    <a:pt x="473477" y="371475"/>
                    <a:pt x="469829" y="370053"/>
                    <a:pt x="466981" y="367209"/>
                  </a:cubicBezTo>
                  <a:lnTo>
                    <a:pt x="454967" y="355298"/>
                  </a:lnTo>
                  <a:lnTo>
                    <a:pt x="454967" y="470137"/>
                  </a:lnTo>
                  <a:cubicBezTo>
                    <a:pt x="454967" y="478137"/>
                    <a:pt x="448470" y="484714"/>
                    <a:pt x="440372" y="484714"/>
                  </a:cubicBezTo>
                  <a:lnTo>
                    <a:pt x="328329" y="484714"/>
                  </a:lnTo>
                  <a:cubicBezTo>
                    <a:pt x="320320" y="484714"/>
                    <a:pt x="313734" y="478137"/>
                    <a:pt x="313734" y="470137"/>
                  </a:cubicBezTo>
                  <a:cubicBezTo>
                    <a:pt x="313734" y="462049"/>
                    <a:pt x="320320" y="455560"/>
                    <a:pt x="328329" y="455560"/>
                  </a:cubicBezTo>
                  <a:lnTo>
                    <a:pt x="328329" y="455649"/>
                  </a:lnTo>
                  <a:lnTo>
                    <a:pt x="426044" y="455649"/>
                  </a:lnTo>
                  <a:lnTo>
                    <a:pt x="426044" y="355298"/>
                  </a:lnTo>
                  <a:lnTo>
                    <a:pt x="414030" y="367209"/>
                  </a:lnTo>
                  <a:cubicBezTo>
                    <a:pt x="408334" y="372897"/>
                    <a:pt x="399168" y="372897"/>
                    <a:pt x="393472" y="367209"/>
                  </a:cubicBezTo>
                  <a:cubicBezTo>
                    <a:pt x="387777" y="361520"/>
                    <a:pt x="387777" y="352454"/>
                    <a:pt x="393472" y="346765"/>
                  </a:cubicBezTo>
                  <a:lnTo>
                    <a:pt x="430316" y="309967"/>
                  </a:lnTo>
                  <a:cubicBezTo>
                    <a:pt x="433163" y="307122"/>
                    <a:pt x="436856" y="305700"/>
                    <a:pt x="440550" y="305700"/>
                  </a:cubicBezTo>
                  <a:close/>
                  <a:moveTo>
                    <a:pt x="35688" y="302020"/>
                  </a:moveTo>
                  <a:lnTo>
                    <a:pt x="240293" y="302020"/>
                  </a:lnTo>
                  <a:cubicBezTo>
                    <a:pt x="259961" y="302020"/>
                    <a:pt x="275981" y="318014"/>
                    <a:pt x="275981" y="337651"/>
                  </a:cubicBezTo>
                  <a:lnTo>
                    <a:pt x="275981" y="484438"/>
                  </a:lnTo>
                  <a:cubicBezTo>
                    <a:pt x="275981" y="504075"/>
                    <a:pt x="259961" y="520068"/>
                    <a:pt x="240293" y="520068"/>
                  </a:cubicBezTo>
                  <a:lnTo>
                    <a:pt x="152631" y="520068"/>
                  </a:lnTo>
                  <a:lnTo>
                    <a:pt x="152631" y="544059"/>
                  </a:lnTo>
                  <a:lnTo>
                    <a:pt x="179152" y="544059"/>
                  </a:lnTo>
                  <a:cubicBezTo>
                    <a:pt x="187251" y="544059"/>
                    <a:pt x="193747" y="550545"/>
                    <a:pt x="193747" y="558631"/>
                  </a:cubicBezTo>
                  <a:cubicBezTo>
                    <a:pt x="193747" y="566628"/>
                    <a:pt x="187251" y="573203"/>
                    <a:pt x="179152" y="573203"/>
                  </a:cubicBezTo>
                  <a:lnTo>
                    <a:pt x="96829" y="573203"/>
                  </a:lnTo>
                  <a:cubicBezTo>
                    <a:pt x="88730" y="573203"/>
                    <a:pt x="82234" y="566628"/>
                    <a:pt x="82234" y="558631"/>
                  </a:cubicBezTo>
                  <a:cubicBezTo>
                    <a:pt x="82234" y="550545"/>
                    <a:pt x="88730" y="544059"/>
                    <a:pt x="96829" y="544059"/>
                  </a:cubicBezTo>
                  <a:lnTo>
                    <a:pt x="123439" y="544059"/>
                  </a:lnTo>
                  <a:lnTo>
                    <a:pt x="123439" y="520068"/>
                  </a:lnTo>
                  <a:lnTo>
                    <a:pt x="35688" y="520068"/>
                  </a:lnTo>
                  <a:cubicBezTo>
                    <a:pt x="16020" y="520068"/>
                    <a:pt x="0" y="504075"/>
                    <a:pt x="0" y="484438"/>
                  </a:cubicBezTo>
                  <a:lnTo>
                    <a:pt x="0" y="337651"/>
                  </a:lnTo>
                  <a:cubicBezTo>
                    <a:pt x="0" y="318014"/>
                    <a:pt x="16020" y="302020"/>
                    <a:pt x="35688" y="302020"/>
                  </a:cubicBezTo>
                  <a:close/>
                  <a:moveTo>
                    <a:pt x="138020" y="94487"/>
                  </a:moveTo>
                  <a:lnTo>
                    <a:pt x="250020" y="94487"/>
                  </a:lnTo>
                  <a:cubicBezTo>
                    <a:pt x="258122" y="94487"/>
                    <a:pt x="264621" y="100974"/>
                    <a:pt x="264621" y="109060"/>
                  </a:cubicBezTo>
                  <a:cubicBezTo>
                    <a:pt x="264621" y="117147"/>
                    <a:pt x="258122" y="123634"/>
                    <a:pt x="250020" y="123634"/>
                  </a:cubicBezTo>
                  <a:lnTo>
                    <a:pt x="250020" y="123545"/>
                  </a:lnTo>
                  <a:lnTo>
                    <a:pt x="152710" y="123545"/>
                  </a:lnTo>
                  <a:lnTo>
                    <a:pt x="152710" y="223873"/>
                  </a:lnTo>
                  <a:lnTo>
                    <a:pt x="164729" y="211876"/>
                  </a:lnTo>
                  <a:cubicBezTo>
                    <a:pt x="170427" y="206189"/>
                    <a:pt x="179508" y="206189"/>
                    <a:pt x="185206" y="211876"/>
                  </a:cubicBezTo>
                  <a:cubicBezTo>
                    <a:pt x="190904" y="217563"/>
                    <a:pt x="190904" y="226716"/>
                    <a:pt x="185206" y="232404"/>
                  </a:cubicBezTo>
                  <a:lnTo>
                    <a:pt x="148436" y="269104"/>
                  </a:lnTo>
                  <a:cubicBezTo>
                    <a:pt x="145588" y="271948"/>
                    <a:pt x="141759" y="273370"/>
                    <a:pt x="138109" y="273370"/>
                  </a:cubicBezTo>
                  <a:cubicBezTo>
                    <a:pt x="134281" y="273370"/>
                    <a:pt x="130630" y="271948"/>
                    <a:pt x="127781" y="269104"/>
                  </a:cubicBezTo>
                  <a:lnTo>
                    <a:pt x="91012" y="232404"/>
                  </a:lnTo>
                  <a:cubicBezTo>
                    <a:pt x="85314" y="226716"/>
                    <a:pt x="85314" y="217563"/>
                    <a:pt x="91012" y="211876"/>
                  </a:cubicBezTo>
                  <a:cubicBezTo>
                    <a:pt x="96710" y="206189"/>
                    <a:pt x="105791" y="206189"/>
                    <a:pt x="111489" y="211876"/>
                  </a:cubicBezTo>
                  <a:lnTo>
                    <a:pt x="123508" y="223873"/>
                  </a:lnTo>
                  <a:lnTo>
                    <a:pt x="123508" y="109060"/>
                  </a:lnTo>
                  <a:cubicBezTo>
                    <a:pt x="123508" y="100974"/>
                    <a:pt x="129918" y="94487"/>
                    <a:pt x="138020" y="94487"/>
                  </a:cubicBezTo>
                  <a:close/>
                  <a:moveTo>
                    <a:pt x="338148" y="29153"/>
                  </a:moveTo>
                  <a:cubicBezTo>
                    <a:pt x="334410" y="29153"/>
                    <a:pt x="331473" y="32176"/>
                    <a:pt x="331473" y="35820"/>
                  </a:cubicBezTo>
                  <a:lnTo>
                    <a:pt x="331473" y="182566"/>
                  </a:lnTo>
                  <a:cubicBezTo>
                    <a:pt x="331473" y="186210"/>
                    <a:pt x="334410" y="189143"/>
                    <a:pt x="338148" y="189143"/>
                  </a:cubicBezTo>
                  <a:lnTo>
                    <a:pt x="542650" y="189143"/>
                  </a:lnTo>
                  <a:cubicBezTo>
                    <a:pt x="546388" y="189143"/>
                    <a:pt x="549325" y="186210"/>
                    <a:pt x="549325" y="182566"/>
                  </a:cubicBezTo>
                  <a:lnTo>
                    <a:pt x="549325" y="35820"/>
                  </a:lnTo>
                  <a:cubicBezTo>
                    <a:pt x="549325" y="32176"/>
                    <a:pt x="546388" y="29153"/>
                    <a:pt x="542650" y="29153"/>
                  </a:cubicBezTo>
                  <a:close/>
                  <a:moveTo>
                    <a:pt x="338148" y="0"/>
                  </a:moveTo>
                  <a:lnTo>
                    <a:pt x="542650" y="0"/>
                  </a:lnTo>
                  <a:cubicBezTo>
                    <a:pt x="562407" y="0"/>
                    <a:pt x="578425" y="16177"/>
                    <a:pt x="578425" y="35820"/>
                  </a:cubicBezTo>
                  <a:lnTo>
                    <a:pt x="578425" y="182388"/>
                  </a:lnTo>
                  <a:cubicBezTo>
                    <a:pt x="578425" y="202120"/>
                    <a:pt x="562407" y="218119"/>
                    <a:pt x="542650" y="218119"/>
                  </a:cubicBezTo>
                  <a:lnTo>
                    <a:pt x="454994" y="218119"/>
                  </a:lnTo>
                  <a:lnTo>
                    <a:pt x="454994" y="242029"/>
                  </a:lnTo>
                  <a:lnTo>
                    <a:pt x="481602" y="242029"/>
                  </a:lnTo>
                  <a:cubicBezTo>
                    <a:pt x="489611" y="242029"/>
                    <a:pt x="496197" y="248518"/>
                    <a:pt x="496197" y="256606"/>
                  </a:cubicBezTo>
                  <a:cubicBezTo>
                    <a:pt x="496197" y="264694"/>
                    <a:pt x="489611" y="271183"/>
                    <a:pt x="481602" y="271183"/>
                  </a:cubicBezTo>
                  <a:lnTo>
                    <a:pt x="399196" y="271183"/>
                  </a:lnTo>
                  <a:cubicBezTo>
                    <a:pt x="391187" y="271183"/>
                    <a:pt x="384601" y="264694"/>
                    <a:pt x="384601" y="256606"/>
                  </a:cubicBezTo>
                  <a:cubicBezTo>
                    <a:pt x="384601" y="248518"/>
                    <a:pt x="391187" y="242029"/>
                    <a:pt x="399196" y="242029"/>
                  </a:cubicBezTo>
                  <a:lnTo>
                    <a:pt x="425804" y="242029"/>
                  </a:lnTo>
                  <a:lnTo>
                    <a:pt x="425804" y="218119"/>
                  </a:lnTo>
                  <a:lnTo>
                    <a:pt x="338148" y="218119"/>
                  </a:lnTo>
                  <a:cubicBezTo>
                    <a:pt x="318391" y="218119"/>
                    <a:pt x="302373" y="202120"/>
                    <a:pt x="302373" y="182388"/>
                  </a:cubicBezTo>
                  <a:lnTo>
                    <a:pt x="302373" y="35731"/>
                  </a:lnTo>
                  <a:cubicBezTo>
                    <a:pt x="302373" y="15999"/>
                    <a:pt x="318391" y="0"/>
                    <a:pt x="338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47879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4" name="椭圆 13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5" name="椭圆 64"/>
            <p:cNvSpPr/>
            <p:nvPr/>
          </p:nvSpPr>
          <p:spPr>
            <a:xfrm>
              <a:off x="9982200" y="2012825"/>
              <a:ext cx="304800" cy="281119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30737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7" name="椭圆 16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8" name="椭圆 67"/>
            <p:cNvSpPr/>
            <p:nvPr/>
          </p:nvSpPr>
          <p:spPr>
            <a:xfrm>
              <a:off x="9986889" y="2000985"/>
              <a:ext cx="295421" cy="304800"/>
            </a:xfrm>
            <a:custGeom>
              <a:avLst/>
              <a:gdLst>
                <a:gd name="T0" fmla="*/ 614 w 834"/>
                <a:gd name="T1" fmla="*/ 393 h 862"/>
                <a:gd name="T2" fmla="*/ 548 w 834"/>
                <a:gd name="T3" fmla="*/ 370 h 862"/>
                <a:gd name="T4" fmla="*/ 551 w 834"/>
                <a:gd name="T5" fmla="*/ 312 h 862"/>
                <a:gd name="T6" fmla="*/ 627 w 834"/>
                <a:gd name="T7" fmla="*/ 313 h 862"/>
                <a:gd name="T8" fmla="*/ 615 w 834"/>
                <a:gd name="T9" fmla="*/ 345 h 862"/>
                <a:gd name="T10" fmla="*/ 587 w 834"/>
                <a:gd name="T11" fmla="*/ 324 h 862"/>
                <a:gd name="T12" fmla="*/ 563 w 834"/>
                <a:gd name="T13" fmla="*/ 342 h 862"/>
                <a:gd name="T14" fmla="*/ 596 w 834"/>
                <a:gd name="T15" fmla="*/ 359 h 862"/>
                <a:gd name="T16" fmla="*/ 646 w 834"/>
                <a:gd name="T17" fmla="*/ 402 h 862"/>
                <a:gd name="T18" fmla="*/ 590 w 834"/>
                <a:gd name="T19" fmla="*/ 444 h 862"/>
                <a:gd name="T20" fmla="*/ 534 w 834"/>
                <a:gd name="T21" fmla="*/ 398 h 862"/>
                <a:gd name="T22" fmla="*/ 570 w 834"/>
                <a:gd name="T23" fmla="*/ 415 h 862"/>
                <a:gd name="T24" fmla="*/ 612 w 834"/>
                <a:gd name="T25" fmla="*/ 416 h 862"/>
                <a:gd name="T26" fmla="*/ 403 w 834"/>
                <a:gd name="T27" fmla="*/ 440 h 862"/>
                <a:gd name="T28" fmla="*/ 437 w 834"/>
                <a:gd name="T29" fmla="*/ 333 h 862"/>
                <a:gd name="T30" fmla="*/ 473 w 834"/>
                <a:gd name="T31" fmla="*/ 440 h 862"/>
                <a:gd name="T32" fmla="*/ 524 w 834"/>
                <a:gd name="T33" fmla="*/ 304 h 862"/>
                <a:gd name="T34" fmla="*/ 496 w 834"/>
                <a:gd name="T35" fmla="*/ 304 h 862"/>
                <a:gd name="T36" fmla="*/ 473 w 834"/>
                <a:gd name="T37" fmla="*/ 403 h 862"/>
                <a:gd name="T38" fmla="*/ 438 w 834"/>
                <a:gd name="T39" fmla="*/ 304 h 862"/>
                <a:gd name="T40" fmla="*/ 404 w 834"/>
                <a:gd name="T41" fmla="*/ 404 h 862"/>
                <a:gd name="T42" fmla="*/ 366 w 834"/>
                <a:gd name="T43" fmla="*/ 304 h 862"/>
                <a:gd name="T44" fmla="*/ 389 w 834"/>
                <a:gd name="T45" fmla="*/ 440 h 862"/>
                <a:gd name="T46" fmla="*/ 340 w 834"/>
                <a:gd name="T47" fmla="*/ 428 h 862"/>
                <a:gd name="T48" fmla="*/ 265 w 834"/>
                <a:gd name="T49" fmla="*/ 416 h 862"/>
                <a:gd name="T50" fmla="*/ 331 w 834"/>
                <a:gd name="T51" fmla="*/ 381 h 862"/>
                <a:gd name="T52" fmla="*/ 331 w 834"/>
                <a:gd name="T53" fmla="*/ 357 h 862"/>
                <a:gd name="T54" fmla="*/ 265 w 834"/>
                <a:gd name="T55" fmla="*/ 328 h 862"/>
                <a:gd name="T56" fmla="*/ 336 w 834"/>
                <a:gd name="T57" fmla="*/ 316 h 862"/>
                <a:gd name="T58" fmla="*/ 236 w 834"/>
                <a:gd name="T59" fmla="*/ 304 h 862"/>
                <a:gd name="T60" fmla="*/ 340 w 834"/>
                <a:gd name="T61" fmla="*/ 440 h 862"/>
                <a:gd name="T62" fmla="*/ 340 w 834"/>
                <a:gd name="T63" fmla="*/ 428 h 862"/>
                <a:gd name="T64" fmla="*/ 98 w 834"/>
                <a:gd name="T65" fmla="*/ 440 h 862"/>
                <a:gd name="T66" fmla="*/ 125 w 834"/>
                <a:gd name="T67" fmla="*/ 440 h 862"/>
                <a:gd name="T68" fmla="*/ 181 w 834"/>
                <a:gd name="T69" fmla="*/ 440 h 862"/>
                <a:gd name="T70" fmla="*/ 209 w 834"/>
                <a:gd name="T71" fmla="*/ 440 h 862"/>
                <a:gd name="T72" fmla="*/ 196 w 834"/>
                <a:gd name="T73" fmla="*/ 304 h 862"/>
                <a:gd name="T74" fmla="*/ 182 w 834"/>
                <a:gd name="T75" fmla="*/ 400 h 862"/>
                <a:gd name="T76" fmla="*/ 113 w 834"/>
                <a:gd name="T77" fmla="*/ 304 h 862"/>
                <a:gd name="T78" fmla="*/ 834 w 834"/>
                <a:gd name="T79" fmla="*/ 0 h 862"/>
                <a:gd name="T80" fmla="*/ 743 w 834"/>
                <a:gd name="T81" fmla="*/ 555 h 862"/>
                <a:gd name="T82" fmla="*/ 551 w 834"/>
                <a:gd name="T83" fmla="*/ 643 h 862"/>
                <a:gd name="T84" fmla="*/ 420 w 834"/>
                <a:gd name="T85" fmla="*/ 772 h 862"/>
                <a:gd name="T86" fmla="*/ 329 w 834"/>
                <a:gd name="T87" fmla="*/ 643 h 862"/>
                <a:gd name="T88" fmla="*/ 0 w 834"/>
                <a:gd name="T89" fmla="*/ 88 h 862"/>
                <a:gd name="T90" fmla="*/ 91 w 834"/>
                <a:gd name="T91" fmla="*/ 0 h 862"/>
                <a:gd name="T92" fmla="*/ 707 w 834"/>
                <a:gd name="T93" fmla="*/ 125 h 862"/>
                <a:gd name="T94" fmla="*/ 109 w 834"/>
                <a:gd name="T95" fmla="*/ 125 h 862"/>
                <a:gd name="T96" fmla="*/ 37 w 834"/>
                <a:gd name="T97" fmla="*/ 125 h 862"/>
                <a:gd name="T98" fmla="*/ 366 w 834"/>
                <a:gd name="T99" fmla="*/ 606 h 862"/>
                <a:gd name="T100" fmla="*/ 420 w 834"/>
                <a:gd name="T101" fmla="*/ 720 h 862"/>
                <a:gd name="T102" fmla="*/ 456 w 834"/>
                <a:gd name="T103" fmla="*/ 683 h 862"/>
                <a:gd name="T104" fmla="*/ 536 w 834"/>
                <a:gd name="T105" fmla="*/ 606 h 862"/>
                <a:gd name="T106" fmla="*/ 587 w 834"/>
                <a:gd name="T107" fmla="*/ 606 h 862"/>
                <a:gd name="T108" fmla="*/ 707 w 834"/>
                <a:gd name="T109" fmla="*/ 554 h 862"/>
                <a:gd name="T110" fmla="*/ 707 w 834"/>
                <a:gd name="T111" fmla="*/ 518 h 862"/>
                <a:gd name="T112" fmla="*/ 707 w 834"/>
                <a:gd name="T113" fmla="*/ 125 h 862"/>
                <a:gd name="T114" fmla="*/ 127 w 834"/>
                <a:gd name="T115" fmla="*/ 37 h 862"/>
                <a:gd name="T116" fmla="*/ 743 w 834"/>
                <a:gd name="T117" fmla="*/ 88 h 862"/>
                <a:gd name="T118" fmla="*/ 798 w 834"/>
                <a:gd name="T119" fmla="*/ 518 h 862"/>
                <a:gd name="T120" fmla="*/ 798 w 834"/>
                <a:gd name="T121" fmla="*/ 3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4" h="862">
                  <a:moveTo>
                    <a:pt x="619" y="404"/>
                  </a:moveTo>
                  <a:cubicBezTo>
                    <a:pt x="619" y="399"/>
                    <a:pt x="617" y="395"/>
                    <a:pt x="614" y="393"/>
                  </a:cubicBezTo>
                  <a:cubicBezTo>
                    <a:pt x="610" y="390"/>
                    <a:pt x="603" y="388"/>
                    <a:pt x="591" y="385"/>
                  </a:cubicBezTo>
                  <a:cubicBezTo>
                    <a:pt x="569" y="380"/>
                    <a:pt x="555" y="375"/>
                    <a:pt x="548" y="370"/>
                  </a:cubicBezTo>
                  <a:cubicBezTo>
                    <a:pt x="540" y="364"/>
                    <a:pt x="537" y="355"/>
                    <a:pt x="537" y="344"/>
                  </a:cubicBezTo>
                  <a:cubicBezTo>
                    <a:pt x="537" y="330"/>
                    <a:pt x="541" y="320"/>
                    <a:pt x="551" y="312"/>
                  </a:cubicBezTo>
                  <a:cubicBezTo>
                    <a:pt x="561" y="304"/>
                    <a:pt x="573" y="300"/>
                    <a:pt x="590" y="300"/>
                  </a:cubicBezTo>
                  <a:cubicBezTo>
                    <a:pt x="605" y="300"/>
                    <a:pt x="617" y="305"/>
                    <a:pt x="627" y="313"/>
                  </a:cubicBezTo>
                  <a:cubicBezTo>
                    <a:pt x="637" y="321"/>
                    <a:pt x="642" y="331"/>
                    <a:pt x="643" y="345"/>
                  </a:cubicBezTo>
                  <a:lnTo>
                    <a:pt x="615" y="345"/>
                  </a:lnTo>
                  <a:cubicBezTo>
                    <a:pt x="615" y="339"/>
                    <a:pt x="612" y="333"/>
                    <a:pt x="607" y="330"/>
                  </a:cubicBezTo>
                  <a:cubicBezTo>
                    <a:pt x="601" y="326"/>
                    <a:pt x="595" y="324"/>
                    <a:pt x="587" y="324"/>
                  </a:cubicBezTo>
                  <a:cubicBezTo>
                    <a:pt x="579" y="324"/>
                    <a:pt x="574" y="325"/>
                    <a:pt x="570" y="329"/>
                  </a:cubicBezTo>
                  <a:cubicBezTo>
                    <a:pt x="565" y="332"/>
                    <a:pt x="563" y="336"/>
                    <a:pt x="563" y="342"/>
                  </a:cubicBezTo>
                  <a:cubicBezTo>
                    <a:pt x="563" y="346"/>
                    <a:pt x="566" y="349"/>
                    <a:pt x="570" y="351"/>
                  </a:cubicBezTo>
                  <a:cubicBezTo>
                    <a:pt x="574" y="354"/>
                    <a:pt x="583" y="356"/>
                    <a:pt x="596" y="359"/>
                  </a:cubicBezTo>
                  <a:cubicBezTo>
                    <a:pt x="616" y="364"/>
                    <a:pt x="630" y="369"/>
                    <a:pt x="636" y="375"/>
                  </a:cubicBezTo>
                  <a:cubicBezTo>
                    <a:pt x="643" y="380"/>
                    <a:pt x="646" y="390"/>
                    <a:pt x="646" y="402"/>
                  </a:cubicBezTo>
                  <a:cubicBezTo>
                    <a:pt x="646" y="415"/>
                    <a:pt x="641" y="425"/>
                    <a:pt x="631" y="433"/>
                  </a:cubicBezTo>
                  <a:cubicBezTo>
                    <a:pt x="621" y="440"/>
                    <a:pt x="607" y="444"/>
                    <a:pt x="590" y="444"/>
                  </a:cubicBezTo>
                  <a:cubicBezTo>
                    <a:pt x="573" y="444"/>
                    <a:pt x="560" y="440"/>
                    <a:pt x="550" y="432"/>
                  </a:cubicBezTo>
                  <a:cubicBezTo>
                    <a:pt x="540" y="424"/>
                    <a:pt x="535" y="413"/>
                    <a:pt x="534" y="398"/>
                  </a:cubicBezTo>
                  <a:lnTo>
                    <a:pt x="562" y="398"/>
                  </a:lnTo>
                  <a:cubicBezTo>
                    <a:pt x="562" y="405"/>
                    <a:pt x="565" y="411"/>
                    <a:pt x="570" y="415"/>
                  </a:cubicBezTo>
                  <a:cubicBezTo>
                    <a:pt x="575" y="419"/>
                    <a:pt x="581" y="421"/>
                    <a:pt x="590" y="421"/>
                  </a:cubicBezTo>
                  <a:cubicBezTo>
                    <a:pt x="599" y="421"/>
                    <a:pt x="606" y="419"/>
                    <a:pt x="612" y="416"/>
                  </a:cubicBezTo>
                  <a:cubicBezTo>
                    <a:pt x="617" y="413"/>
                    <a:pt x="619" y="409"/>
                    <a:pt x="619" y="404"/>
                  </a:cubicBezTo>
                  <a:close/>
                  <a:moveTo>
                    <a:pt x="403" y="440"/>
                  </a:moveTo>
                  <a:lnTo>
                    <a:pt x="416" y="440"/>
                  </a:lnTo>
                  <a:lnTo>
                    <a:pt x="437" y="333"/>
                  </a:lnTo>
                  <a:lnTo>
                    <a:pt x="459" y="440"/>
                  </a:lnTo>
                  <a:lnTo>
                    <a:pt x="473" y="440"/>
                  </a:lnTo>
                  <a:lnTo>
                    <a:pt x="487" y="440"/>
                  </a:lnTo>
                  <a:lnTo>
                    <a:pt x="524" y="304"/>
                  </a:lnTo>
                  <a:lnTo>
                    <a:pt x="510" y="304"/>
                  </a:lnTo>
                  <a:lnTo>
                    <a:pt x="496" y="304"/>
                  </a:lnTo>
                  <a:lnTo>
                    <a:pt x="473" y="403"/>
                  </a:lnTo>
                  <a:lnTo>
                    <a:pt x="473" y="403"/>
                  </a:lnTo>
                  <a:lnTo>
                    <a:pt x="453" y="304"/>
                  </a:lnTo>
                  <a:lnTo>
                    <a:pt x="438" y="304"/>
                  </a:lnTo>
                  <a:lnTo>
                    <a:pt x="423" y="304"/>
                  </a:lnTo>
                  <a:lnTo>
                    <a:pt x="404" y="404"/>
                  </a:lnTo>
                  <a:lnTo>
                    <a:pt x="381" y="304"/>
                  </a:lnTo>
                  <a:lnTo>
                    <a:pt x="366" y="304"/>
                  </a:lnTo>
                  <a:lnTo>
                    <a:pt x="351" y="304"/>
                  </a:lnTo>
                  <a:lnTo>
                    <a:pt x="389" y="440"/>
                  </a:lnTo>
                  <a:lnTo>
                    <a:pt x="403" y="440"/>
                  </a:lnTo>
                  <a:close/>
                  <a:moveTo>
                    <a:pt x="340" y="428"/>
                  </a:moveTo>
                  <a:lnTo>
                    <a:pt x="340" y="416"/>
                  </a:lnTo>
                  <a:lnTo>
                    <a:pt x="265" y="416"/>
                  </a:lnTo>
                  <a:lnTo>
                    <a:pt x="265" y="381"/>
                  </a:lnTo>
                  <a:lnTo>
                    <a:pt x="331" y="381"/>
                  </a:lnTo>
                  <a:lnTo>
                    <a:pt x="331" y="369"/>
                  </a:lnTo>
                  <a:lnTo>
                    <a:pt x="331" y="357"/>
                  </a:lnTo>
                  <a:lnTo>
                    <a:pt x="265" y="357"/>
                  </a:lnTo>
                  <a:lnTo>
                    <a:pt x="265" y="328"/>
                  </a:lnTo>
                  <a:lnTo>
                    <a:pt x="336" y="328"/>
                  </a:lnTo>
                  <a:lnTo>
                    <a:pt x="336" y="316"/>
                  </a:lnTo>
                  <a:lnTo>
                    <a:pt x="336" y="304"/>
                  </a:lnTo>
                  <a:lnTo>
                    <a:pt x="236" y="304"/>
                  </a:lnTo>
                  <a:lnTo>
                    <a:pt x="236" y="440"/>
                  </a:lnTo>
                  <a:lnTo>
                    <a:pt x="340" y="440"/>
                  </a:lnTo>
                  <a:lnTo>
                    <a:pt x="340" y="428"/>
                  </a:lnTo>
                  <a:lnTo>
                    <a:pt x="340" y="428"/>
                  </a:lnTo>
                  <a:close/>
                  <a:moveTo>
                    <a:pt x="98" y="304"/>
                  </a:moveTo>
                  <a:lnTo>
                    <a:pt x="98" y="440"/>
                  </a:lnTo>
                  <a:lnTo>
                    <a:pt x="111" y="440"/>
                  </a:lnTo>
                  <a:lnTo>
                    <a:pt x="125" y="440"/>
                  </a:lnTo>
                  <a:lnTo>
                    <a:pt x="125" y="342"/>
                  </a:lnTo>
                  <a:lnTo>
                    <a:pt x="181" y="440"/>
                  </a:lnTo>
                  <a:lnTo>
                    <a:pt x="195" y="440"/>
                  </a:lnTo>
                  <a:lnTo>
                    <a:pt x="209" y="440"/>
                  </a:lnTo>
                  <a:lnTo>
                    <a:pt x="209" y="304"/>
                  </a:lnTo>
                  <a:lnTo>
                    <a:pt x="196" y="304"/>
                  </a:lnTo>
                  <a:lnTo>
                    <a:pt x="182" y="304"/>
                  </a:lnTo>
                  <a:lnTo>
                    <a:pt x="182" y="400"/>
                  </a:lnTo>
                  <a:lnTo>
                    <a:pt x="128" y="304"/>
                  </a:lnTo>
                  <a:lnTo>
                    <a:pt x="113" y="304"/>
                  </a:lnTo>
                  <a:lnTo>
                    <a:pt x="98" y="304"/>
                  </a:lnTo>
                  <a:close/>
                  <a:moveTo>
                    <a:pt x="834" y="0"/>
                  </a:moveTo>
                  <a:lnTo>
                    <a:pt x="834" y="555"/>
                  </a:lnTo>
                  <a:lnTo>
                    <a:pt x="743" y="555"/>
                  </a:lnTo>
                  <a:lnTo>
                    <a:pt x="743" y="643"/>
                  </a:lnTo>
                  <a:lnTo>
                    <a:pt x="551" y="643"/>
                  </a:lnTo>
                  <a:lnTo>
                    <a:pt x="420" y="774"/>
                  </a:lnTo>
                  <a:lnTo>
                    <a:pt x="420" y="772"/>
                  </a:lnTo>
                  <a:lnTo>
                    <a:pt x="329" y="862"/>
                  </a:lnTo>
                  <a:lnTo>
                    <a:pt x="329" y="643"/>
                  </a:lnTo>
                  <a:lnTo>
                    <a:pt x="0" y="643"/>
                  </a:lnTo>
                  <a:lnTo>
                    <a:pt x="0" y="88"/>
                  </a:lnTo>
                  <a:lnTo>
                    <a:pt x="91" y="88"/>
                  </a:lnTo>
                  <a:lnTo>
                    <a:pt x="91" y="0"/>
                  </a:lnTo>
                  <a:lnTo>
                    <a:pt x="834" y="0"/>
                  </a:lnTo>
                  <a:close/>
                  <a:moveTo>
                    <a:pt x="707" y="125"/>
                  </a:moveTo>
                  <a:lnTo>
                    <a:pt x="127" y="125"/>
                  </a:lnTo>
                  <a:lnTo>
                    <a:pt x="109" y="125"/>
                  </a:lnTo>
                  <a:lnTo>
                    <a:pt x="91" y="125"/>
                  </a:lnTo>
                  <a:lnTo>
                    <a:pt x="37" y="125"/>
                  </a:lnTo>
                  <a:lnTo>
                    <a:pt x="37" y="606"/>
                  </a:lnTo>
                  <a:lnTo>
                    <a:pt x="366" y="606"/>
                  </a:lnTo>
                  <a:lnTo>
                    <a:pt x="366" y="774"/>
                  </a:lnTo>
                  <a:lnTo>
                    <a:pt x="420" y="720"/>
                  </a:lnTo>
                  <a:lnTo>
                    <a:pt x="438" y="702"/>
                  </a:lnTo>
                  <a:lnTo>
                    <a:pt x="456" y="683"/>
                  </a:lnTo>
                  <a:lnTo>
                    <a:pt x="533" y="606"/>
                  </a:lnTo>
                  <a:lnTo>
                    <a:pt x="536" y="606"/>
                  </a:lnTo>
                  <a:lnTo>
                    <a:pt x="561" y="606"/>
                  </a:lnTo>
                  <a:lnTo>
                    <a:pt x="587" y="606"/>
                  </a:lnTo>
                  <a:lnTo>
                    <a:pt x="707" y="606"/>
                  </a:lnTo>
                  <a:lnTo>
                    <a:pt x="707" y="554"/>
                  </a:lnTo>
                  <a:lnTo>
                    <a:pt x="707" y="536"/>
                  </a:lnTo>
                  <a:lnTo>
                    <a:pt x="707" y="518"/>
                  </a:lnTo>
                  <a:lnTo>
                    <a:pt x="707" y="125"/>
                  </a:lnTo>
                  <a:lnTo>
                    <a:pt x="707" y="125"/>
                  </a:lnTo>
                  <a:close/>
                  <a:moveTo>
                    <a:pt x="798" y="37"/>
                  </a:moveTo>
                  <a:lnTo>
                    <a:pt x="127" y="37"/>
                  </a:lnTo>
                  <a:lnTo>
                    <a:pt x="127" y="88"/>
                  </a:lnTo>
                  <a:lnTo>
                    <a:pt x="743" y="88"/>
                  </a:lnTo>
                  <a:lnTo>
                    <a:pt x="743" y="518"/>
                  </a:lnTo>
                  <a:lnTo>
                    <a:pt x="798" y="518"/>
                  </a:lnTo>
                  <a:lnTo>
                    <a:pt x="798" y="37"/>
                  </a:lnTo>
                  <a:lnTo>
                    <a:pt x="79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147285" y="3483314"/>
            <a:ext cx="3894256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时长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- 15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</a:rPr>
              <a:t>练习反馈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4980" y="1751965"/>
            <a:ext cx="5588000" cy="36690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2335" y="2037080"/>
            <a:ext cx="414464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以小组为单位进行讨论，</a:t>
            </a:r>
            <a:endParaRPr lang="zh-CN" altLang="en-US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r>
              <a:rPr lang="zh-CN" altLang="en-US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每个小组选出</a:t>
            </a:r>
            <a:r>
              <a:rPr lang="en-US" altLang="zh-CN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50</a:t>
            </a:r>
            <a:r>
              <a:rPr lang="zh-CN" altLang="en-US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个城市进行数据抓取和数据展示。</a:t>
            </a:r>
            <a:endParaRPr lang="zh-CN" altLang="en-US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endParaRPr lang="zh-CN" altLang="en-US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859">
            <a:off x="2936748" y="829573"/>
            <a:ext cx="6315329" cy="51988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99368" y="1642006"/>
            <a:ext cx="199009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PART.5</a:t>
            </a:r>
            <a:endParaRPr kumimoji="0" lang="zh-CN" altLang="en-US" sz="4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746161" y="2500120"/>
            <a:ext cx="696504" cy="0"/>
          </a:xfrm>
          <a:prstGeom prst="line">
            <a:avLst/>
          </a:prstGeom>
          <a:ln w="12700">
            <a:solidFill>
              <a:srgbClr val="17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494338" y="2775612"/>
            <a:ext cx="120015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4000" b="1" dirty="0">
                <a:cs typeface="+mn-ea"/>
                <a:sym typeface="+mn-lt"/>
              </a:rPr>
              <a:t>总结</a:t>
            </a:r>
            <a:endParaRPr lang="zh-CN" altLang="en-US" sz="4000" b="1" dirty="0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04300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1" name="椭圆 10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2" name="椭圆 60"/>
            <p:cNvSpPr/>
            <p:nvPr/>
          </p:nvSpPr>
          <p:spPr>
            <a:xfrm>
              <a:off x="9982200" y="2002361"/>
              <a:ext cx="304800" cy="30204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8425" h="573203">
                  <a:moveTo>
                    <a:pt x="35688" y="330987"/>
                  </a:moveTo>
                  <a:cubicBezTo>
                    <a:pt x="32039" y="330987"/>
                    <a:pt x="29102" y="334008"/>
                    <a:pt x="29102" y="337651"/>
                  </a:cubicBezTo>
                  <a:lnTo>
                    <a:pt x="29102" y="484438"/>
                  </a:lnTo>
                  <a:cubicBezTo>
                    <a:pt x="29102" y="488081"/>
                    <a:pt x="32039" y="491102"/>
                    <a:pt x="35688" y="491102"/>
                  </a:cubicBezTo>
                  <a:lnTo>
                    <a:pt x="240293" y="491102"/>
                  </a:lnTo>
                  <a:cubicBezTo>
                    <a:pt x="243942" y="491102"/>
                    <a:pt x="246968" y="488081"/>
                    <a:pt x="246968" y="484438"/>
                  </a:cubicBezTo>
                  <a:lnTo>
                    <a:pt x="246968" y="337651"/>
                  </a:lnTo>
                  <a:cubicBezTo>
                    <a:pt x="246968" y="334008"/>
                    <a:pt x="243942" y="330987"/>
                    <a:pt x="240293" y="330987"/>
                  </a:cubicBezTo>
                  <a:close/>
                  <a:moveTo>
                    <a:pt x="440550" y="305700"/>
                  </a:moveTo>
                  <a:cubicBezTo>
                    <a:pt x="444243" y="305700"/>
                    <a:pt x="447936" y="307122"/>
                    <a:pt x="450784" y="309967"/>
                  </a:cubicBezTo>
                  <a:lnTo>
                    <a:pt x="487627" y="346765"/>
                  </a:lnTo>
                  <a:cubicBezTo>
                    <a:pt x="493323" y="352454"/>
                    <a:pt x="493323" y="361520"/>
                    <a:pt x="487627" y="367209"/>
                  </a:cubicBezTo>
                  <a:cubicBezTo>
                    <a:pt x="484780" y="370053"/>
                    <a:pt x="481042" y="371475"/>
                    <a:pt x="477304" y="371475"/>
                  </a:cubicBezTo>
                  <a:cubicBezTo>
                    <a:pt x="473477" y="371475"/>
                    <a:pt x="469829" y="370053"/>
                    <a:pt x="466981" y="367209"/>
                  </a:cubicBezTo>
                  <a:lnTo>
                    <a:pt x="454967" y="355298"/>
                  </a:lnTo>
                  <a:lnTo>
                    <a:pt x="454967" y="470137"/>
                  </a:lnTo>
                  <a:cubicBezTo>
                    <a:pt x="454967" y="478137"/>
                    <a:pt x="448470" y="484714"/>
                    <a:pt x="440372" y="484714"/>
                  </a:cubicBezTo>
                  <a:lnTo>
                    <a:pt x="328329" y="484714"/>
                  </a:lnTo>
                  <a:cubicBezTo>
                    <a:pt x="320320" y="484714"/>
                    <a:pt x="313734" y="478137"/>
                    <a:pt x="313734" y="470137"/>
                  </a:cubicBezTo>
                  <a:cubicBezTo>
                    <a:pt x="313734" y="462049"/>
                    <a:pt x="320320" y="455560"/>
                    <a:pt x="328329" y="455560"/>
                  </a:cubicBezTo>
                  <a:lnTo>
                    <a:pt x="328329" y="455649"/>
                  </a:lnTo>
                  <a:lnTo>
                    <a:pt x="426044" y="455649"/>
                  </a:lnTo>
                  <a:lnTo>
                    <a:pt x="426044" y="355298"/>
                  </a:lnTo>
                  <a:lnTo>
                    <a:pt x="414030" y="367209"/>
                  </a:lnTo>
                  <a:cubicBezTo>
                    <a:pt x="408334" y="372897"/>
                    <a:pt x="399168" y="372897"/>
                    <a:pt x="393472" y="367209"/>
                  </a:cubicBezTo>
                  <a:cubicBezTo>
                    <a:pt x="387777" y="361520"/>
                    <a:pt x="387777" y="352454"/>
                    <a:pt x="393472" y="346765"/>
                  </a:cubicBezTo>
                  <a:lnTo>
                    <a:pt x="430316" y="309967"/>
                  </a:lnTo>
                  <a:cubicBezTo>
                    <a:pt x="433163" y="307122"/>
                    <a:pt x="436856" y="305700"/>
                    <a:pt x="440550" y="305700"/>
                  </a:cubicBezTo>
                  <a:close/>
                  <a:moveTo>
                    <a:pt x="35688" y="302020"/>
                  </a:moveTo>
                  <a:lnTo>
                    <a:pt x="240293" y="302020"/>
                  </a:lnTo>
                  <a:cubicBezTo>
                    <a:pt x="259961" y="302020"/>
                    <a:pt x="275981" y="318014"/>
                    <a:pt x="275981" y="337651"/>
                  </a:cubicBezTo>
                  <a:lnTo>
                    <a:pt x="275981" y="484438"/>
                  </a:lnTo>
                  <a:cubicBezTo>
                    <a:pt x="275981" y="504075"/>
                    <a:pt x="259961" y="520068"/>
                    <a:pt x="240293" y="520068"/>
                  </a:cubicBezTo>
                  <a:lnTo>
                    <a:pt x="152631" y="520068"/>
                  </a:lnTo>
                  <a:lnTo>
                    <a:pt x="152631" y="544059"/>
                  </a:lnTo>
                  <a:lnTo>
                    <a:pt x="179152" y="544059"/>
                  </a:lnTo>
                  <a:cubicBezTo>
                    <a:pt x="187251" y="544059"/>
                    <a:pt x="193747" y="550545"/>
                    <a:pt x="193747" y="558631"/>
                  </a:cubicBezTo>
                  <a:cubicBezTo>
                    <a:pt x="193747" y="566628"/>
                    <a:pt x="187251" y="573203"/>
                    <a:pt x="179152" y="573203"/>
                  </a:cubicBezTo>
                  <a:lnTo>
                    <a:pt x="96829" y="573203"/>
                  </a:lnTo>
                  <a:cubicBezTo>
                    <a:pt x="88730" y="573203"/>
                    <a:pt x="82234" y="566628"/>
                    <a:pt x="82234" y="558631"/>
                  </a:cubicBezTo>
                  <a:cubicBezTo>
                    <a:pt x="82234" y="550545"/>
                    <a:pt x="88730" y="544059"/>
                    <a:pt x="96829" y="544059"/>
                  </a:cubicBezTo>
                  <a:lnTo>
                    <a:pt x="123439" y="544059"/>
                  </a:lnTo>
                  <a:lnTo>
                    <a:pt x="123439" y="520068"/>
                  </a:lnTo>
                  <a:lnTo>
                    <a:pt x="35688" y="520068"/>
                  </a:lnTo>
                  <a:cubicBezTo>
                    <a:pt x="16020" y="520068"/>
                    <a:pt x="0" y="504075"/>
                    <a:pt x="0" y="484438"/>
                  </a:cubicBezTo>
                  <a:lnTo>
                    <a:pt x="0" y="337651"/>
                  </a:lnTo>
                  <a:cubicBezTo>
                    <a:pt x="0" y="318014"/>
                    <a:pt x="16020" y="302020"/>
                    <a:pt x="35688" y="302020"/>
                  </a:cubicBezTo>
                  <a:close/>
                  <a:moveTo>
                    <a:pt x="138020" y="94487"/>
                  </a:moveTo>
                  <a:lnTo>
                    <a:pt x="250020" y="94487"/>
                  </a:lnTo>
                  <a:cubicBezTo>
                    <a:pt x="258122" y="94487"/>
                    <a:pt x="264621" y="100974"/>
                    <a:pt x="264621" y="109060"/>
                  </a:cubicBezTo>
                  <a:cubicBezTo>
                    <a:pt x="264621" y="117147"/>
                    <a:pt x="258122" y="123634"/>
                    <a:pt x="250020" y="123634"/>
                  </a:cubicBezTo>
                  <a:lnTo>
                    <a:pt x="250020" y="123545"/>
                  </a:lnTo>
                  <a:lnTo>
                    <a:pt x="152710" y="123545"/>
                  </a:lnTo>
                  <a:lnTo>
                    <a:pt x="152710" y="223873"/>
                  </a:lnTo>
                  <a:lnTo>
                    <a:pt x="164729" y="211876"/>
                  </a:lnTo>
                  <a:cubicBezTo>
                    <a:pt x="170427" y="206189"/>
                    <a:pt x="179508" y="206189"/>
                    <a:pt x="185206" y="211876"/>
                  </a:cubicBezTo>
                  <a:cubicBezTo>
                    <a:pt x="190904" y="217563"/>
                    <a:pt x="190904" y="226716"/>
                    <a:pt x="185206" y="232404"/>
                  </a:cubicBezTo>
                  <a:lnTo>
                    <a:pt x="148436" y="269104"/>
                  </a:lnTo>
                  <a:cubicBezTo>
                    <a:pt x="145588" y="271948"/>
                    <a:pt x="141759" y="273370"/>
                    <a:pt x="138109" y="273370"/>
                  </a:cubicBezTo>
                  <a:cubicBezTo>
                    <a:pt x="134281" y="273370"/>
                    <a:pt x="130630" y="271948"/>
                    <a:pt x="127781" y="269104"/>
                  </a:cubicBezTo>
                  <a:lnTo>
                    <a:pt x="91012" y="232404"/>
                  </a:lnTo>
                  <a:cubicBezTo>
                    <a:pt x="85314" y="226716"/>
                    <a:pt x="85314" y="217563"/>
                    <a:pt x="91012" y="211876"/>
                  </a:cubicBezTo>
                  <a:cubicBezTo>
                    <a:pt x="96710" y="206189"/>
                    <a:pt x="105791" y="206189"/>
                    <a:pt x="111489" y="211876"/>
                  </a:cubicBezTo>
                  <a:lnTo>
                    <a:pt x="123508" y="223873"/>
                  </a:lnTo>
                  <a:lnTo>
                    <a:pt x="123508" y="109060"/>
                  </a:lnTo>
                  <a:cubicBezTo>
                    <a:pt x="123508" y="100974"/>
                    <a:pt x="129918" y="94487"/>
                    <a:pt x="138020" y="94487"/>
                  </a:cubicBezTo>
                  <a:close/>
                  <a:moveTo>
                    <a:pt x="338148" y="29153"/>
                  </a:moveTo>
                  <a:cubicBezTo>
                    <a:pt x="334410" y="29153"/>
                    <a:pt x="331473" y="32176"/>
                    <a:pt x="331473" y="35820"/>
                  </a:cubicBezTo>
                  <a:lnTo>
                    <a:pt x="331473" y="182566"/>
                  </a:lnTo>
                  <a:cubicBezTo>
                    <a:pt x="331473" y="186210"/>
                    <a:pt x="334410" y="189143"/>
                    <a:pt x="338148" y="189143"/>
                  </a:cubicBezTo>
                  <a:lnTo>
                    <a:pt x="542650" y="189143"/>
                  </a:lnTo>
                  <a:cubicBezTo>
                    <a:pt x="546388" y="189143"/>
                    <a:pt x="549325" y="186210"/>
                    <a:pt x="549325" y="182566"/>
                  </a:cubicBezTo>
                  <a:lnTo>
                    <a:pt x="549325" y="35820"/>
                  </a:lnTo>
                  <a:cubicBezTo>
                    <a:pt x="549325" y="32176"/>
                    <a:pt x="546388" y="29153"/>
                    <a:pt x="542650" y="29153"/>
                  </a:cubicBezTo>
                  <a:close/>
                  <a:moveTo>
                    <a:pt x="338148" y="0"/>
                  </a:moveTo>
                  <a:lnTo>
                    <a:pt x="542650" y="0"/>
                  </a:lnTo>
                  <a:cubicBezTo>
                    <a:pt x="562407" y="0"/>
                    <a:pt x="578425" y="16177"/>
                    <a:pt x="578425" y="35820"/>
                  </a:cubicBezTo>
                  <a:lnTo>
                    <a:pt x="578425" y="182388"/>
                  </a:lnTo>
                  <a:cubicBezTo>
                    <a:pt x="578425" y="202120"/>
                    <a:pt x="562407" y="218119"/>
                    <a:pt x="542650" y="218119"/>
                  </a:cubicBezTo>
                  <a:lnTo>
                    <a:pt x="454994" y="218119"/>
                  </a:lnTo>
                  <a:lnTo>
                    <a:pt x="454994" y="242029"/>
                  </a:lnTo>
                  <a:lnTo>
                    <a:pt x="481602" y="242029"/>
                  </a:lnTo>
                  <a:cubicBezTo>
                    <a:pt x="489611" y="242029"/>
                    <a:pt x="496197" y="248518"/>
                    <a:pt x="496197" y="256606"/>
                  </a:cubicBezTo>
                  <a:cubicBezTo>
                    <a:pt x="496197" y="264694"/>
                    <a:pt x="489611" y="271183"/>
                    <a:pt x="481602" y="271183"/>
                  </a:cubicBezTo>
                  <a:lnTo>
                    <a:pt x="399196" y="271183"/>
                  </a:lnTo>
                  <a:cubicBezTo>
                    <a:pt x="391187" y="271183"/>
                    <a:pt x="384601" y="264694"/>
                    <a:pt x="384601" y="256606"/>
                  </a:cubicBezTo>
                  <a:cubicBezTo>
                    <a:pt x="384601" y="248518"/>
                    <a:pt x="391187" y="242029"/>
                    <a:pt x="399196" y="242029"/>
                  </a:cubicBezTo>
                  <a:lnTo>
                    <a:pt x="425804" y="242029"/>
                  </a:lnTo>
                  <a:lnTo>
                    <a:pt x="425804" y="218119"/>
                  </a:lnTo>
                  <a:lnTo>
                    <a:pt x="338148" y="218119"/>
                  </a:lnTo>
                  <a:cubicBezTo>
                    <a:pt x="318391" y="218119"/>
                    <a:pt x="302373" y="202120"/>
                    <a:pt x="302373" y="182388"/>
                  </a:cubicBezTo>
                  <a:lnTo>
                    <a:pt x="302373" y="35731"/>
                  </a:lnTo>
                  <a:cubicBezTo>
                    <a:pt x="302373" y="15999"/>
                    <a:pt x="318391" y="0"/>
                    <a:pt x="338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47879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4" name="椭圆 13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5" name="椭圆 64"/>
            <p:cNvSpPr/>
            <p:nvPr/>
          </p:nvSpPr>
          <p:spPr>
            <a:xfrm>
              <a:off x="9982200" y="2012825"/>
              <a:ext cx="304800" cy="281119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30737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7" name="椭圆 16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8" name="椭圆 67"/>
            <p:cNvSpPr/>
            <p:nvPr/>
          </p:nvSpPr>
          <p:spPr>
            <a:xfrm>
              <a:off x="9986889" y="2000985"/>
              <a:ext cx="295421" cy="304800"/>
            </a:xfrm>
            <a:custGeom>
              <a:avLst/>
              <a:gdLst>
                <a:gd name="T0" fmla="*/ 614 w 834"/>
                <a:gd name="T1" fmla="*/ 393 h 862"/>
                <a:gd name="T2" fmla="*/ 548 w 834"/>
                <a:gd name="T3" fmla="*/ 370 h 862"/>
                <a:gd name="T4" fmla="*/ 551 w 834"/>
                <a:gd name="T5" fmla="*/ 312 h 862"/>
                <a:gd name="T6" fmla="*/ 627 w 834"/>
                <a:gd name="T7" fmla="*/ 313 h 862"/>
                <a:gd name="T8" fmla="*/ 615 w 834"/>
                <a:gd name="T9" fmla="*/ 345 h 862"/>
                <a:gd name="T10" fmla="*/ 587 w 834"/>
                <a:gd name="T11" fmla="*/ 324 h 862"/>
                <a:gd name="T12" fmla="*/ 563 w 834"/>
                <a:gd name="T13" fmla="*/ 342 h 862"/>
                <a:gd name="T14" fmla="*/ 596 w 834"/>
                <a:gd name="T15" fmla="*/ 359 h 862"/>
                <a:gd name="T16" fmla="*/ 646 w 834"/>
                <a:gd name="T17" fmla="*/ 402 h 862"/>
                <a:gd name="T18" fmla="*/ 590 w 834"/>
                <a:gd name="T19" fmla="*/ 444 h 862"/>
                <a:gd name="T20" fmla="*/ 534 w 834"/>
                <a:gd name="T21" fmla="*/ 398 h 862"/>
                <a:gd name="T22" fmla="*/ 570 w 834"/>
                <a:gd name="T23" fmla="*/ 415 h 862"/>
                <a:gd name="T24" fmla="*/ 612 w 834"/>
                <a:gd name="T25" fmla="*/ 416 h 862"/>
                <a:gd name="T26" fmla="*/ 403 w 834"/>
                <a:gd name="T27" fmla="*/ 440 h 862"/>
                <a:gd name="T28" fmla="*/ 437 w 834"/>
                <a:gd name="T29" fmla="*/ 333 h 862"/>
                <a:gd name="T30" fmla="*/ 473 w 834"/>
                <a:gd name="T31" fmla="*/ 440 h 862"/>
                <a:gd name="T32" fmla="*/ 524 w 834"/>
                <a:gd name="T33" fmla="*/ 304 h 862"/>
                <a:gd name="T34" fmla="*/ 496 w 834"/>
                <a:gd name="T35" fmla="*/ 304 h 862"/>
                <a:gd name="T36" fmla="*/ 473 w 834"/>
                <a:gd name="T37" fmla="*/ 403 h 862"/>
                <a:gd name="T38" fmla="*/ 438 w 834"/>
                <a:gd name="T39" fmla="*/ 304 h 862"/>
                <a:gd name="T40" fmla="*/ 404 w 834"/>
                <a:gd name="T41" fmla="*/ 404 h 862"/>
                <a:gd name="T42" fmla="*/ 366 w 834"/>
                <a:gd name="T43" fmla="*/ 304 h 862"/>
                <a:gd name="T44" fmla="*/ 389 w 834"/>
                <a:gd name="T45" fmla="*/ 440 h 862"/>
                <a:gd name="T46" fmla="*/ 340 w 834"/>
                <a:gd name="T47" fmla="*/ 428 h 862"/>
                <a:gd name="T48" fmla="*/ 265 w 834"/>
                <a:gd name="T49" fmla="*/ 416 h 862"/>
                <a:gd name="T50" fmla="*/ 331 w 834"/>
                <a:gd name="T51" fmla="*/ 381 h 862"/>
                <a:gd name="T52" fmla="*/ 331 w 834"/>
                <a:gd name="T53" fmla="*/ 357 h 862"/>
                <a:gd name="T54" fmla="*/ 265 w 834"/>
                <a:gd name="T55" fmla="*/ 328 h 862"/>
                <a:gd name="T56" fmla="*/ 336 w 834"/>
                <a:gd name="T57" fmla="*/ 316 h 862"/>
                <a:gd name="T58" fmla="*/ 236 w 834"/>
                <a:gd name="T59" fmla="*/ 304 h 862"/>
                <a:gd name="T60" fmla="*/ 340 w 834"/>
                <a:gd name="T61" fmla="*/ 440 h 862"/>
                <a:gd name="T62" fmla="*/ 340 w 834"/>
                <a:gd name="T63" fmla="*/ 428 h 862"/>
                <a:gd name="T64" fmla="*/ 98 w 834"/>
                <a:gd name="T65" fmla="*/ 440 h 862"/>
                <a:gd name="T66" fmla="*/ 125 w 834"/>
                <a:gd name="T67" fmla="*/ 440 h 862"/>
                <a:gd name="T68" fmla="*/ 181 w 834"/>
                <a:gd name="T69" fmla="*/ 440 h 862"/>
                <a:gd name="T70" fmla="*/ 209 w 834"/>
                <a:gd name="T71" fmla="*/ 440 h 862"/>
                <a:gd name="T72" fmla="*/ 196 w 834"/>
                <a:gd name="T73" fmla="*/ 304 h 862"/>
                <a:gd name="T74" fmla="*/ 182 w 834"/>
                <a:gd name="T75" fmla="*/ 400 h 862"/>
                <a:gd name="T76" fmla="*/ 113 w 834"/>
                <a:gd name="T77" fmla="*/ 304 h 862"/>
                <a:gd name="T78" fmla="*/ 834 w 834"/>
                <a:gd name="T79" fmla="*/ 0 h 862"/>
                <a:gd name="T80" fmla="*/ 743 w 834"/>
                <a:gd name="T81" fmla="*/ 555 h 862"/>
                <a:gd name="T82" fmla="*/ 551 w 834"/>
                <a:gd name="T83" fmla="*/ 643 h 862"/>
                <a:gd name="T84" fmla="*/ 420 w 834"/>
                <a:gd name="T85" fmla="*/ 772 h 862"/>
                <a:gd name="T86" fmla="*/ 329 w 834"/>
                <a:gd name="T87" fmla="*/ 643 h 862"/>
                <a:gd name="T88" fmla="*/ 0 w 834"/>
                <a:gd name="T89" fmla="*/ 88 h 862"/>
                <a:gd name="T90" fmla="*/ 91 w 834"/>
                <a:gd name="T91" fmla="*/ 0 h 862"/>
                <a:gd name="T92" fmla="*/ 707 w 834"/>
                <a:gd name="T93" fmla="*/ 125 h 862"/>
                <a:gd name="T94" fmla="*/ 109 w 834"/>
                <a:gd name="T95" fmla="*/ 125 h 862"/>
                <a:gd name="T96" fmla="*/ 37 w 834"/>
                <a:gd name="T97" fmla="*/ 125 h 862"/>
                <a:gd name="T98" fmla="*/ 366 w 834"/>
                <a:gd name="T99" fmla="*/ 606 h 862"/>
                <a:gd name="T100" fmla="*/ 420 w 834"/>
                <a:gd name="T101" fmla="*/ 720 h 862"/>
                <a:gd name="T102" fmla="*/ 456 w 834"/>
                <a:gd name="T103" fmla="*/ 683 h 862"/>
                <a:gd name="T104" fmla="*/ 536 w 834"/>
                <a:gd name="T105" fmla="*/ 606 h 862"/>
                <a:gd name="T106" fmla="*/ 587 w 834"/>
                <a:gd name="T107" fmla="*/ 606 h 862"/>
                <a:gd name="T108" fmla="*/ 707 w 834"/>
                <a:gd name="T109" fmla="*/ 554 h 862"/>
                <a:gd name="T110" fmla="*/ 707 w 834"/>
                <a:gd name="T111" fmla="*/ 518 h 862"/>
                <a:gd name="T112" fmla="*/ 707 w 834"/>
                <a:gd name="T113" fmla="*/ 125 h 862"/>
                <a:gd name="T114" fmla="*/ 127 w 834"/>
                <a:gd name="T115" fmla="*/ 37 h 862"/>
                <a:gd name="T116" fmla="*/ 743 w 834"/>
                <a:gd name="T117" fmla="*/ 88 h 862"/>
                <a:gd name="T118" fmla="*/ 798 w 834"/>
                <a:gd name="T119" fmla="*/ 518 h 862"/>
                <a:gd name="T120" fmla="*/ 798 w 834"/>
                <a:gd name="T121" fmla="*/ 3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4" h="862">
                  <a:moveTo>
                    <a:pt x="619" y="404"/>
                  </a:moveTo>
                  <a:cubicBezTo>
                    <a:pt x="619" y="399"/>
                    <a:pt x="617" y="395"/>
                    <a:pt x="614" y="393"/>
                  </a:cubicBezTo>
                  <a:cubicBezTo>
                    <a:pt x="610" y="390"/>
                    <a:pt x="603" y="388"/>
                    <a:pt x="591" y="385"/>
                  </a:cubicBezTo>
                  <a:cubicBezTo>
                    <a:pt x="569" y="380"/>
                    <a:pt x="555" y="375"/>
                    <a:pt x="548" y="370"/>
                  </a:cubicBezTo>
                  <a:cubicBezTo>
                    <a:pt x="540" y="364"/>
                    <a:pt x="537" y="355"/>
                    <a:pt x="537" y="344"/>
                  </a:cubicBezTo>
                  <a:cubicBezTo>
                    <a:pt x="537" y="330"/>
                    <a:pt x="541" y="320"/>
                    <a:pt x="551" y="312"/>
                  </a:cubicBezTo>
                  <a:cubicBezTo>
                    <a:pt x="561" y="304"/>
                    <a:pt x="573" y="300"/>
                    <a:pt x="590" y="300"/>
                  </a:cubicBezTo>
                  <a:cubicBezTo>
                    <a:pt x="605" y="300"/>
                    <a:pt x="617" y="305"/>
                    <a:pt x="627" y="313"/>
                  </a:cubicBezTo>
                  <a:cubicBezTo>
                    <a:pt x="637" y="321"/>
                    <a:pt x="642" y="331"/>
                    <a:pt x="643" y="345"/>
                  </a:cubicBezTo>
                  <a:lnTo>
                    <a:pt x="615" y="345"/>
                  </a:lnTo>
                  <a:cubicBezTo>
                    <a:pt x="615" y="339"/>
                    <a:pt x="612" y="333"/>
                    <a:pt x="607" y="330"/>
                  </a:cubicBezTo>
                  <a:cubicBezTo>
                    <a:pt x="601" y="326"/>
                    <a:pt x="595" y="324"/>
                    <a:pt x="587" y="324"/>
                  </a:cubicBezTo>
                  <a:cubicBezTo>
                    <a:pt x="579" y="324"/>
                    <a:pt x="574" y="325"/>
                    <a:pt x="570" y="329"/>
                  </a:cubicBezTo>
                  <a:cubicBezTo>
                    <a:pt x="565" y="332"/>
                    <a:pt x="563" y="336"/>
                    <a:pt x="563" y="342"/>
                  </a:cubicBezTo>
                  <a:cubicBezTo>
                    <a:pt x="563" y="346"/>
                    <a:pt x="566" y="349"/>
                    <a:pt x="570" y="351"/>
                  </a:cubicBezTo>
                  <a:cubicBezTo>
                    <a:pt x="574" y="354"/>
                    <a:pt x="583" y="356"/>
                    <a:pt x="596" y="359"/>
                  </a:cubicBezTo>
                  <a:cubicBezTo>
                    <a:pt x="616" y="364"/>
                    <a:pt x="630" y="369"/>
                    <a:pt x="636" y="375"/>
                  </a:cubicBezTo>
                  <a:cubicBezTo>
                    <a:pt x="643" y="380"/>
                    <a:pt x="646" y="390"/>
                    <a:pt x="646" y="402"/>
                  </a:cubicBezTo>
                  <a:cubicBezTo>
                    <a:pt x="646" y="415"/>
                    <a:pt x="641" y="425"/>
                    <a:pt x="631" y="433"/>
                  </a:cubicBezTo>
                  <a:cubicBezTo>
                    <a:pt x="621" y="440"/>
                    <a:pt x="607" y="444"/>
                    <a:pt x="590" y="444"/>
                  </a:cubicBezTo>
                  <a:cubicBezTo>
                    <a:pt x="573" y="444"/>
                    <a:pt x="560" y="440"/>
                    <a:pt x="550" y="432"/>
                  </a:cubicBezTo>
                  <a:cubicBezTo>
                    <a:pt x="540" y="424"/>
                    <a:pt x="535" y="413"/>
                    <a:pt x="534" y="398"/>
                  </a:cubicBezTo>
                  <a:lnTo>
                    <a:pt x="562" y="398"/>
                  </a:lnTo>
                  <a:cubicBezTo>
                    <a:pt x="562" y="405"/>
                    <a:pt x="565" y="411"/>
                    <a:pt x="570" y="415"/>
                  </a:cubicBezTo>
                  <a:cubicBezTo>
                    <a:pt x="575" y="419"/>
                    <a:pt x="581" y="421"/>
                    <a:pt x="590" y="421"/>
                  </a:cubicBezTo>
                  <a:cubicBezTo>
                    <a:pt x="599" y="421"/>
                    <a:pt x="606" y="419"/>
                    <a:pt x="612" y="416"/>
                  </a:cubicBezTo>
                  <a:cubicBezTo>
                    <a:pt x="617" y="413"/>
                    <a:pt x="619" y="409"/>
                    <a:pt x="619" y="404"/>
                  </a:cubicBezTo>
                  <a:close/>
                  <a:moveTo>
                    <a:pt x="403" y="440"/>
                  </a:moveTo>
                  <a:lnTo>
                    <a:pt x="416" y="440"/>
                  </a:lnTo>
                  <a:lnTo>
                    <a:pt x="437" y="333"/>
                  </a:lnTo>
                  <a:lnTo>
                    <a:pt x="459" y="440"/>
                  </a:lnTo>
                  <a:lnTo>
                    <a:pt x="473" y="440"/>
                  </a:lnTo>
                  <a:lnTo>
                    <a:pt x="487" y="440"/>
                  </a:lnTo>
                  <a:lnTo>
                    <a:pt x="524" y="304"/>
                  </a:lnTo>
                  <a:lnTo>
                    <a:pt x="510" y="304"/>
                  </a:lnTo>
                  <a:lnTo>
                    <a:pt x="496" y="304"/>
                  </a:lnTo>
                  <a:lnTo>
                    <a:pt x="473" y="403"/>
                  </a:lnTo>
                  <a:lnTo>
                    <a:pt x="473" y="403"/>
                  </a:lnTo>
                  <a:lnTo>
                    <a:pt x="453" y="304"/>
                  </a:lnTo>
                  <a:lnTo>
                    <a:pt x="438" y="304"/>
                  </a:lnTo>
                  <a:lnTo>
                    <a:pt x="423" y="304"/>
                  </a:lnTo>
                  <a:lnTo>
                    <a:pt x="404" y="404"/>
                  </a:lnTo>
                  <a:lnTo>
                    <a:pt x="381" y="304"/>
                  </a:lnTo>
                  <a:lnTo>
                    <a:pt x="366" y="304"/>
                  </a:lnTo>
                  <a:lnTo>
                    <a:pt x="351" y="304"/>
                  </a:lnTo>
                  <a:lnTo>
                    <a:pt x="389" y="440"/>
                  </a:lnTo>
                  <a:lnTo>
                    <a:pt x="403" y="440"/>
                  </a:lnTo>
                  <a:close/>
                  <a:moveTo>
                    <a:pt x="340" y="428"/>
                  </a:moveTo>
                  <a:lnTo>
                    <a:pt x="340" y="416"/>
                  </a:lnTo>
                  <a:lnTo>
                    <a:pt x="265" y="416"/>
                  </a:lnTo>
                  <a:lnTo>
                    <a:pt x="265" y="381"/>
                  </a:lnTo>
                  <a:lnTo>
                    <a:pt x="331" y="381"/>
                  </a:lnTo>
                  <a:lnTo>
                    <a:pt x="331" y="369"/>
                  </a:lnTo>
                  <a:lnTo>
                    <a:pt x="331" y="357"/>
                  </a:lnTo>
                  <a:lnTo>
                    <a:pt x="265" y="357"/>
                  </a:lnTo>
                  <a:lnTo>
                    <a:pt x="265" y="328"/>
                  </a:lnTo>
                  <a:lnTo>
                    <a:pt x="336" y="328"/>
                  </a:lnTo>
                  <a:lnTo>
                    <a:pt x="336" y="316"/>
                  </a:lnTo>
                  <a:lnTo>
                    <a:pt x="336" y="304"/>
                  </a:lnTo>
                  <a:lnTo>
                    <a:pt x="236" y="304"/>
                  </a:lnTo>
                  <a:lnTo>
                    <a:pt x="236" y="440"/>
                  </a:lnTo>
                  <a:lnTo>
                    <a:pt x="340" y="440"/>
                  </a:lnTo>
                  <a:lnTo>
                    <a:pt x="340" y="428"/>
                  </a:lnTo>
                  <a:lnTo>
                    <a:pt x="340" y="428"/>
                  </a:lnTo>
                  <a:close/>
                  <a:moveTo>
                    <a:pt x="98" y="304"/>
                  </a:moveTo>
                  <a:lnTo>
                    <a:pt x="98" y="440"/>
                  </a:lnTo>
                  <a:lnTo>
                    <a:pt x="111" y="440"/>
                  </a:lnTo>
                  <a:lnTo>
                    <a:pt x="125" y="440"/>
                  </a:lnTo>
                  <a:lnTo>
                    <a:pt x="125" y="342"/>
                  </a:lnTo>
                  <a:lnTo>
                    <a:pt x="181" y="440"/>
                  </a:lnTo>
                  <a:lnTo>
                    <a:pt x="195" y="440"/>
                  </a:lnTo>
                  <a:lnTo>
                    <a:pt x="209" y="440"/>
                  </a:lnTo>
                  <a:lnTo>
                    <a:pt x="209" y="304"/>
                  </a:lnTo>
                  <a:lnTo>
                    <a:pt x="196" y="304"/>
                  </a:lnTo>
                  <a:lnTo>
                    <a:pt x="182" y="304"/>
                  </a:lnTo>
                  <a:lnTo>
                    <a:pt x="182" y="400"/>
                  </a:lnTo>
                  <a:lnTo>
                    <a:pt x="128" y="304"/>
                  </a:lnTo>
                  <a:lnTo>
                    <a:pt x="113" y="304"/>
                  </a:lnTo>
                  <a:lnTo>
                    <a:pt x="98" y="304"/>
                  </a:lnTo>
                  <a:close/>
                  <a:moveTo>
                    <a:pt x="834" y="0"/>
                  </a:moveTo>
                  <a:lnTo>
                    <a:pt x="834" y="555"/>
                  </a:lnTo>
                  <a:lnTo>
                    <a:pt x="743" y="555"/>
                  </a:lnTo>
                  <a:lnTo>
                    <a:pt x="743" y="643"/>
                  </a:lnTo>
                  <a:lnTo>
                    <a:pt x="551" y="643"/>
                  </a:lnTo>
                  <a:lnTo>
                    <a:pt x="420" y="774"/>
                  </a:lnTo>
                  <a:lnTo>
                    <a:pt x="420" y="772"/>
                  </a:lnTo>
                  <a:lnTo>
                    <a:pt x="329" y="862"/>
                  </a:lnTo>
                  <a:lnTo>
                    <a:pt x="329" y="643"/>
                  </a:lnTo>
                  <a:lnTo>
                    <a:pt x="0" y="643"/>
                  </a:lnTo>
                  <a:lnTo>
                    <a:pt x="0" y="88"/>
                  </a:lnTo>
                  <a:lnTo>
                    <a:pt x="91" y="88"/>
                  </a:lnTo>
                  <a:lnTo>
                    <a:pt x="91" y="0"/>
                  </a:lnTo>
                  <a:lnTo>
                    <a:pt x="834" y="0"/>
                  </a:lnTo>
                  <a:close/>
                  <a:moveTo>
                    <a:pt x="707" y="125"/>
                  </a:moveTo>
                  <a:lnTo>
                    <a:pt x="127" y="125"/>
                  </a:lnTo>
                  <a:lnTo>
                    <a:pt x="109" y="125"/>
                  </a:lnTo>
                  <a:lnTo>
                    <a:pt x="91" y="125"/>
                  </a:lnTo>
                  <a:lnTo>
                    <a:pt x="37" y="125"/>
                  </a:lnTo>
                  <a:lnTo>
                    <a:pt x="37" y="606"/>
                  </a:lnTo>
                  <a:lnTo>
                    <a:pt x="366" y="606"/>
                  </a:lnTo>
                  <a:lnTo>
                    <a:pt x="366" y="774"/>
                  </a:lnTo>
                  <a:lnTo>
                    <a:pt x="420" y="720"/>
                  </a:lnTo>
                  <a:lnTo>
                    <a:pt x="438" y="702"/>
                  </a:lnTo>
                  <a:lnTo>
                    <a:pt x="456" y="683"/>
                  </a:lnTo>
                  <a:lnTo>
                    <a:pt x="533" y="606"/>
                  </a:lnTo>
                  <a:lnTo>
                    <a:pt x="536" y="606"/>
                  </a:lnTo>
                  <a:lnTo>
                    <a:pt x="561" y="606"/>
                  </a:lnTo>
                  <a:lnTo>
                    <a:pt x="587" y="606"/>
                  </a:lnTo>
                  <a:lnTo>
                    <a:pt x="707" y="606"/>
                  </a:lnTo>
                  <a:lnTo>
                    <a:pt x="707" y="554"/>
                  </a:lnTo>
                  <a:lnTo>
                    <a:pt x="707" y="536"/>
                  </a:lnTo>
                  <a:lnTo>
                    <a:pt x="707" y="518"/>
                  </a:lnTo>
                  <a:lnTo>
                    <a:pt x="707" y="125"/>
                  </a:lnTo>
                  <a:lnTo>
                    <a:pt x="707" y="125"/>
                  </a:lnTo>
                  <a:close/>
                  <a:moveTo>
                    <a:pt x="798" y="37"/>
                  </a:moveTo>
                  <a:lnTo>
                    <a:pt x="127" y="37"/>
                  </a:lnTo>
                  <a:lnTo>
                    <a:pt x="127" y="88"/>
                  </a:lnTo>
                  <a:lnTo>
                    <a:pt x="743" y="88"/>
                  </a:lnTo>
                  <a:lnTo>
                    <a:pt x="743" y="518"/>
                  </a:lnTo>
                  <a:lnTo>
                    <a:pt x="798" y="518"/>
                  </a:lnTo>
                  <a:lnTo>
                    <a:pt x="798" y="37"/>
                  </a:lnTo>
                  <a:lnTo>
                    <a:pt x="79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147285" y="3483314"/>
            <a:ext cx="3894256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时长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- 3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57200" y="236663"/>
            <a:ext cx="9582659" cy="705681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pPr marL="0" indent="0">
              <a:buNone/>
            </a:pP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3470" y="2261235"/>
            <a:ext cx="7640955" cy="27285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200000"/>
              </a:lnSpc>
            </a:pP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人类影响气候，气候也影响人类。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fontAlgn="auto">
              <a:lnSpc>
                <a:spcPct val="200000"/>
              </a:lnSpc>
            </a:pPr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做“天气项目”不难，难的是如何保护环境。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8640" y="317500"/>
            <a:ext cx="11073384" cy="521208"/>
          </a:xfrm>
        </p:spPr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总结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KSO_Shape"/>
          <p:cNvSpPr/>
          <p:nvPr/>
        </p:nvSpPr>
        <p:spPr bwMode="auto">
          <a:xfrm>
            <a:off x="981803" y="3053152"/>
            <a:ext cx="1904008" cy="1643794"/>
          </a:xfrm>
          <a:custGeom>
            <a:avLst/>
            <a:gdLst>
              <a:gd name="T0" fmla="*/ 1814848 w 5325"/>
              <a:gd name="T1" fmla="*/ 1012065 h 4595"/>
              <a:gd name="T2" fmla="*/ 90510 w 5325"/>
              <a:gd name="T3" fmla="*/ 0 h 4595"/>
              <a:gd name="T4" fmla="*/ 0 w 5325"/>
              <a:gd name="T5" fmla="*/ 1012065 h 4595"/>
              <a:gd name="T6" fmla="*/ 459346 w 5325"/>
              <a:gd name="T7" fmla="*/ 1169473 h 4595"/>
              <a:gd name="T8" fmla="*/ 502276 w 5325"/>
              <a:gd name="T9" fmla="*/ 1643845 h 4595"/>
              <a:gd name="T10" fmla="*/ 630349 w 5325"/>
              <a:gd name="T11" fmla="*/ 1169473 h 4595"/>
              <a:gd name="T12" fmla="*/ 1275366 w 5325"/>
              <a:gd name="T13" fmla="*/ 1169473 h 4595"/>
              <a:gd name="T14" fmla="*/ 1403439 w 5325"/>
              <a:gd name="T15" fmla="*/ 1643845 h 4595"/>
              <a:gd name="T16" fmla="*/ 1446011 w 5325"/>
              <a:gd name="T17" fmla="*/ 1169473 h 4595"/>
              <a:gd name="T18" fmla="*/ 1905000 w 5325"/>
              <a:gd name="T19" fmla="*/ 1012065 h 4595"/>
              <a:gd name="T20" fmla="*/ 1653862 w 5325"/>
              <a:gd name="T21" fmla="*/ 977363 h 4595"/>
              <a:gd name="T22" fmla="*/ 1653504 w 5325"/>
              <a:gd name="T23" fmla="*/ 984518 h 4595"/>
              <a:gd name="T24" fmla="*/ 1651000 w 5325"/>
              <a:gd name="T25" fmla="*/ 990958 h 4595"/>
              <a:gd name="T26" fmla="*/ 1648138 w 5325"/>
              <a:gd name="T27" fmla="*/ 996682 h 4595"/>
              <a:gd name="T28" fmla="*/ 1643845 w 5325"/>
              <a:gd name="T29" fmla="*/ 1002048 h 4595"/>
              <a:gd name="T30" fmla="*/ 1638837 w 5325"/>
              <a:gd name="T31" fmla="*/ 1005983 h 4595"/>
              <a:gd name="T32" fmla="*/ 1632755 w 5325"/>
              <a:gd name="T33" fmla="*/ 1009561 h 4595"/>
              <a:gd name="T34" fmla="*/ 1626673 w 5325"/>
              <a:gd name="T35" fmla="*/ 1011349 h 4595"/>
              <a:gd name="T36" fmla="*/ 1619518 w 5325"/>
              <a:gd name="T37" fmla="*/ 1012065 h 4595"/>
              <a:gd name="T38" fmla="*/ 1149439 w 5325"/>
              <a:gd name="T39" fmla="*/ 1012065 h 4595"/>
              <a:gd name="T40" fmla="*/ 1142642 w 5325"/>
              <a:gd name="T41" fmla="*/ 1011349 h 4595"/>
              <a:gd name="T42" fmla="*/ 1135845 w 5325"/>
              <a:gd name="T43" fmla="*/ 1009561 h 4595"/>
              <a:gd name="T44" fmla="*/ 1130121 w 5325"/>
              <a:gd name="T45" fmla="*/ 1005983 h 4595"/>
              <a:gd name="T46" fmla="*/ 1125470 w 5325"/>
              <a:gd name="T47" fmla="*/ 1002048 h 4595"/>
              <a:gd name="T48" fmla="*/ 1120820 w 5325"/>
              <a:gd name="T49" fmla="*/ 996682 h 4595"/>
              <a:gd name="T50" fmla="*/ 1117958 w 5325"/>
              <a:gd name="T51" fmla="*/ 990958 h 4595"/>
              <a:gd name="T52" fmla="*/ 1115811 w 5325"/>
              <a:gd name="T53" fmla="*/ 984518 h 4595"/>
              <a:gd name="T54" fmla="*/ 1115454 w 5325"/>
              <a:gd name="T55" fmla="*/ 977363 h 4595"/>
              <a:gd name="T56" fmla="*/ 1115454 w 5325"/>
              <a:gd name="T57" fmla="*/ 731592 h 4595"/>
              <a:gd name="T58" fmla="*/ 1115811 w 5325"/>
              <a:gd name="T59" fmla="*/ 724437 h 4595"/>
              <a:gd name="T60" fmla="*/ 1117958 w 5325"/>
              <a:gd name="T61" fmla="*/ 718355 h 4595"/>
              <a:gd name="T62" fmla="*/ 1120820 w 5325"/>
              <a:gd name="T63" fmla="*/ 712273 h 4595"/>
              <a:gd name="T64" fmla="*/ 1125470 w 5325"/>
              <a:gd name="T65" fmla="*/ 707265 h 4595"/>
              <a:gd name="T66" fmla="*/ 1130121 w 5325"/>
              <a:gd name="T67" fmla="*/ 702972 h 4595"/>
              <a:gd name="T68" fmla="*/ 1135845 w 5325"/>
              <a:gd name="T69" fmla="*/ 699752 h 4595"/>
              <a:gd name="T70" fmla="*/ 1142642 w 5325"/>
              <a:gd name="T71" fmla="*/ 697606 h 4595"/>
              <a:gd name="T72" fmla="*/ 1149439 w 5325"/>
              <a:gd name="T73" fmla="*/ 697248 h 4595"/>
              <a:gd name="T74" fmla="*/ 1619518 w 5325"/>
              <a:gd name="T75" fmla="*/ 697248 h 4595"/>
              <a:gd name="T76" fmla="*/ 1626673 w 5325"/>
              <a:gd name="T77" fmla="*/ 697606 h 4595"/>
              <a:gd name="T78" fmla="*/ 1632755 w 5325"/>
              <a:gd name="T79" fmla="*/ 699752 h 4595"/>
              <a:gd name="T80" fmla="*/ 1638837 w 5325"/>
              <a:gd name="T81" fmla="*/ 702972 h 4595"/>
              <a:gd name="T82" fmla="*/ 1643845 w 5325"/>
              <a:gd name="T83" fmla="*/ 707265 h 4595"/>
              <a:gd name="T84" fmla="*/ 1648138 w 5325"/>
              <a:gd name="T85" fmla="*/ 712273 h 4595"/>
              <a:gd name="T86" fmla="*/ 1651000 w 5325"/>
              <a:gd name="T87" fmla="*/ 718355 h 4595"/>
              <a:gd name="T88" fmla="*/ 1653504 w 5325"/>
              <a:gd name="T89" fmla="*/ 724437 h 4595"/>
              <a:gd name="T90" fmla="*/ 1653862 w 5325"/>
              <a:gd name="T91" fmla="*/ 731592 h 4595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325" h="4595">
                <a:moveTo>
                  <a:pt x="5325" y="2829"/>
                </a:moveTo>
                <a:lnTo>
                  <a:pt x="5073" y="2829"/>
                </a:lnTo>
                <a:lnTo>
                  <a:pt x="5073" y="0"/>
                </a:lnTo>
                <a:lnTo>
                  <a:pt x="253" y="0"/>
                </a:lnTo>
                <a:lnTo>
                  <a:pt x="253" y="2829"/>
                </a:lnTo>
                <a:lnTo>
                  <a:pt x="0" y="2829"/>
                </a:lnTo>
                <a:lnTo>
                  <a:pt x="0" y="3269"/>
                </a:lnTo>
                <a:lnTo>
                  <a:pt x="1284" y="3269"/>
                </a:lnTo>
                <a:lnTo>
                  <a:pt x="926" y="4595"/>
                </a:lnTo>
                <a:lnTo>
                  <a:pt x="1404" y="4595"/>
                </a:lnTo>
                <a:lnTo>
                  <a:pt x="1762" y="3269"/>
                </a:lnTo>
                <a:lnTo>
                  <a:pt x="3565" y="3269"/>
                </a:lnTo>
                <a:lnTo>
                  <a:pt x="3764" y="4009"/>
                </a:lnTo>
                <a:lnTo>
                  <a:pt x="3923" y="4595"/>
                </a:lnTo>
                <a:lnTo>
                  <a:pt x="4400" y="4595"/>
                </a:lnTo>
                <a:lnTo>
                  <a:pt x="4042" y="3269"/>
                </a:lnTo>
                <a:lnTo>
                  <a:pt x="5325" y="3269"/>
                </a:lnTo>
                <a:lnTo>
                  <a:pt x="5325" y="2829"/>
                </a:lnTo>
                <a:close/>
                <a:moveTo>
                  <a:pt x="4623" y="2732"/>
                </a:moveTo>
                <a:lnTo>
                  <a:pt x="4623" y="2732"/>
                </a:lnTo>
                <a:lnTo>
                  <a:pt x="4623" y="2742"/>
                </a:lnTo>
                <a:lnTo>
                  <a:pt x="4622" y="2752"/>
                </a:lnTo>
                <a:lnTo>
                  <a:pt x="4619" y="2760"/>
                </a:lnTo>
                <a:lnTo>
                  <a:pt x="4615" y="2770"/>
                </a:lnTo>
                <a:lnTo>
                  <a:pt x="4612" y="2779"/>
                </a:lnTo>
                <a:lnTo>
                  <a:pt x="4607" y="2786"/>
                </a:lnTo>
                <a:lnTo>
                  <a:pt x="4601" y="2794"/>
                </a:lnTo>
                <a:lnTo>
                  <a:pt x="4595" y="2801"/>
                </a:lnTo>
                <a:lnTo>
                  <a:pt x="4588" y="2807"/>
                </a:lnTo>
                <a:lnTo>
                  <a:pt x="4581" y="2812"/>
                </a:lnTo>
                <a:lnTo>
                  <a:pt x="4573" y="2817"/>
                </a:lnTo>
                <a:lnTo>
                  <a:pt x="4564" y="2822"/>
                </a:lnTo>
                <a:lnTo>
                  <a:pt x="4555" y="2824"/>
                </a:lnTo>
                <a:lnTo>
                  <a:pt x="4547" y="2827"/>
                </a:lnTo>
                <a:lnTo>
                  <a:pt x="4537" y="2828"/>
                </a:lnTo>
                <a:lnTo>
                  <a:pt x="4527" y="2829"/>
                </a:lnTo>
                <a:lnTo>
                  <a:pt x="3213" y="2829"/>
                </a:lnTo>
                <a:lnTo>
                  <a:pt x="3203" y="2828"/>
                </a:lnTo>
                <a:lnTo>
                  <a:pt x="3194" y="2827"/>
                </a:lnTo>
                <a:lnTo>
                  <a:pt x="3185" y="2824"/>
                </a:lnTo>
                <a:lnTo>
                  <a:pt x="3175" y="2822"/>
                </a:lnTo>
                <a:lnTo>
                  <a:pt x="3168" y="2817"/>
                </a:lnTo>
                <a:lnTo>
                  <a:pt x="3159" y="2812"/>
                </a:lnTo>
                <a:lnTo>
                  <a:pt x="3152" y="2807"/>
                </a:lnTo>
                <a:lnTo>
                  <a:pt x="3146" y="2801"/>
                </a:lnTo>
                <a:lnTo>
                  <a:pt x="3140" y="2794"/>
                </a:lnTo>
                <a:lnTo>
                  <a:pt x="3133" y="2786"/>
                </a:lnTo>
                <a:lnTo>
                  <a:pt x="3129" y="2779"/>
                </a:lnTo>
                <a:lnTo>
                  <a:pt x="3125" y="2770"/>
                </a:lnTo>
                <a:lnTo>
                  <a:pt x="3121" y="2760"/>
                </a:lnTo>
                <a:lnTo>
                  <a:pt x="3119" y="2752"/>
                </a:lnTo>
                <a:lnTo>
                  <a:pt x="3118" y="2742"/>
                </a:lnTo>
                <a:lnTo>
                  <a:pt x="3118" y="2732"/>
                </a:lnTo>
                <a:lnTo>
                  <a:pt x="3118" y="2045"/>
                </a:lnTo>
                <a:lnTo>
                  <a:pt x="3118" y="2035"/>
                </a:lnTo>
                <a:lnTo>
                  <a:pt x="3119" y="2025"/>
                </a:lnTo>
                <a:lnTo>
                  <a:pt x="3121" y="2016"/>
                </a:lnTo>
                <a:lnTo>
                  <a:pt x="3125" y="2008"/>
                </a:lnTo>
                <a:lnTo>
                  <a:pt x="3129" y="1999"/>
                </a:lnTo>
                <a:lnTo>
                  <a:pt x="3133" y="1991"/>
                </a:lnTo>
                <a:lnTo>
                  <a:pt x="3140" y="1983"/>
                </a:lnTo>
                <a:lnTo>
                  <a:pt x="3146" y="1977"/>
                </a:lnTo>
                <a:lnTo>
                  <a:pt x="3152" y="1971"/>
                </a:lnTo>
                <a:lnTo>
                  <a:pt x="3159" y="1965"/>
                </a:lnTo>
                <a:lnTo>
                  <a:pt x="3168" y="1960"/>
                </a:lnTo>
                <a:lnTo>
                  <a:pt x="3175" y="1956"/>
                </a:lnTo>
                <a:lnTo>
                  <a:pt x="3185" y="1953"/>
                </a:lnTo>
                <a:lnTo>
                  <a:pt x="3194" y="1950"/>
                </a:lnTo>
                <a:lnTo>
                  <a:pt x="3203" y="1949"/>
                </a:lnTo>
                <a:lnTo>
                  <a:pt x="3213" y="1949"/>
                </a:lnTo>
                <a:lnTo>
                  <a:pt x="4527" y="1949"/>
                </a:lnTo>
                <a:lnTo>
                  <a:pt x="4537" y="1949"/>
                </a:lnTo>
                <a:lnTo>
                  <a:pt x="4547" y="1950"/>
                </a:lnTo>
                <a:lnTo>
                  <a:pt x="4555" y="1953"/>
                </a:lnTo>
                <a:lnTo>
                  <a:pt x="4564" y="1956"/>
                </a:lnTo>
                <a:lnTo>
                  <a:pt x="4573" y="1960"/>
                </a:lnTo>
                <a:lnTo>
                  <a:pt x="4581" y="1965"/>
                </a:lnTo>
                <a:lnTo>
                  <a:pt x="4588" y="1971"/>
                </a:lnTo>
                <a:lnTo>
                  <a:pt x="4595" y="1977"/>
                </a:lnTo>
                <a:lnTo>
                  <a:pt x="4601" y="1983"/>
                </a:lnTo>
                <a:lnTo>
                  <a:pt x="4607" y="1991"/>
                </a:lnTo>
                <a:lnTo>
                  <a:pt x="4612" y="1999"/>
                </a:lnTo>
                <a:lnTo>
                  <a:pt x="4615" y="2008"/>
                </a:lnTo>
                <a:lnTo>
                  <a:pt x="4619" y="2016"/>
                </a:lnTo>
                <a:lnTo>
                  <a:pt x="4622" y="2025"/>
                </a:lnTo>
                <a:lnTo>
                  <a:pt x="4623" y="2035"/>
                </a:lnTo>
                <a:lnTo>
                  <a:pt x="4623" y="2045"/>
                </a:lnTo>
                <a:lnTo>
                  <a:pt x="4623" y="2732"/>
                </a:lnTo>
                <a:close/>
              </a:path>
            </a:pathLst>
          </a:custGeom>
          <a:solidFill>
            <a:srgbClr val="E2231A"/>
          </a:solidFill>
          <a:ln>
            <a:noFill/>
          </a:ln>
        </p:spPr>
        <p:txBody>
          <a:bodyPr bIns="719625"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5"/>
          <p:cNvCxnSpPr/>
          <p:nvPr/>
        </p:nvCxnSpPr>
        <p:spPr>
          <a:xfrm flipV="1">
            <a:off x="3409096" y="5242105"/>
            <a:ext cx="7865567" cy="1467"/>
          </a:xfrm>
          <a:prstGeom prst="line">
            <a:avLst/>
          </a:prstGeom>
          <a:ln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409641" y="4808630"/>
            <a:ext cx="146437" cy="43494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234" y="1092162"/>
            <a:ext cx="12188826" cy="3954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024888"/>
            <a:ext cx="11764215" cy="3396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5640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</a:rPr>
              <a:t>中央电台天气预报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天气预报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618105" y="1336675"/>
            <a:ext cx="7613015" cy="47231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859">
            <a:off x="2936748" y="829573"/>
            <a:ext cx="6315329" cy="51988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99368" y="1642006"/>
            <a:ext cx="199009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PART.1</a:t>
            </a:r>
            <a:endParaRPr kumimoji="0" lang="zh-CN" altLang="en-US" sz="4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746161" y="2500120"/>
            <a:ext cx="696504" cy="0"/>
          </a:xfrm>
          <a:prstGeom prst="line">
            <a:avLst/>
          </a:prstGeom>
          <a:ln w="12700">
            <a:solidFill>
              <a:srgbClr val="17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985703" y="2775612"/>
            <a:ext cx="221742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4000" b="1" dirty="0">
                <a:cs typeface="+mn-ea"/>
                <a:sym typeface="+mn-lt"/>
              </a:rPr>
              <a:t>项目介绍</a:t>
            </a:r>
            <a:endParaRPr lang="zh-CN" altLang="en-US" sz="4000" b="1" dirty="0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04300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1" name="椭圆 10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2" name="椭圆 60"/>
            <p:cNvSpPr/>
            <p:nvPr/>
          </p:nvSpPr>
          <p:spPr>
            <a:xfrm>
              <a:off x="9982200" y="2002361"/>
              <a:ext cx="304800" cy="30204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8425" h="573203">
                  <a:moveTo>
                    <a:pt x="35688" y="330987"/>
                  </a:moveTo>
                  <a:cubicBezTo>
                    <a:pt x="32039" y="330987"/>
                    <a:pt x="29102" y="334008"/>
                    <a:pt x="29102" y="337651"/>
                  </a:cubicBezTo>
                  <a:lnTo>
                    <a:pt x="29102" y="484438"/>
                  </a:lnTo>
                  <a:cubicBezTo>
                    <a:pt x="29102" y="488081"/>
                    <a:pt x="32039" y="491102"/>
                    <a:pt x="35688" y="491102"/>
                  </a:cubicBezTo>
                  <a:lnTo>
                    <a:pt x="240293" y="491102"/>
                  </a:lnTo>
                  <a:cubicBezTo>
                    <a:pt x="243942" y="491102"/>
                    <a:pt x="246968" y="488081"/>
                    <a:pt x="246968" y="484438"/>
                  </a:cubicBezTo>
                  <a:lnTo>
                    <a:pt x="246968" y="337651"/>
                  </a:lnTo>
                  <a:cubicBezTo>
                    <a:pt x="246968" y="334008"/>
                    <a:pt x="243942" y="330987"/>
                    <a:pt x="240293" y="330987"/>
                  </a:cubicBezTo>
                  <a:close/>
                  <a:moveTo>
                    <a:pt x="440550" y="305700"/>
                  </a:moveTo>
                  <a:cubicBezTo>
                    <a:pt x="444243" y="305700"/>
                    <a:pt x="447936" y="307122"/>
                    <a:pt x="450784" y="309967"/>
                  </a:cubicBezTo>
                  <a:lnTo>
                    <a:pt x="487627" y="346765"/>
                  </a:lnTo>
                  <a:cubicBezTo>
                    <a:pt x="493323" y="352454"/>
                    <a:pt x="493323" y="361520"/>
                    <a:pt x="487627" y="367209"/>
                  </a:cubicBezTo>
                  <a:cubicBezTo>
                    <a:pt x="484780" y="370053"/>
                    <a:pt x="481042" y="371475"/>
                    <a:pt x="477304" y="371475"/>
                  </a:cubicBezTo>
                  <a:cubicBezTo>
                    <a:pt x="473477" y="371475"/>
                    <a:pt x="469829" y="370053"/>
                    <a:pt x="466981" y="367209"/>
                  </a:cubicBezTo>
                  <a:lnTo>
                    <a:pt x="454967" y="355298"/>
                  </a:lnTo>
                  <a:lnTo>
                    <a:pt x="454967" y="470137"/>
                  </a:lnTo>
                  <a:cubicBezTo>
                    <a:pt x="454967" y="478137"/>
                    <a:pt x="448470" y="484714"/>
                    <a:pt x="440372" y="484714"/>
                  </a:cubicBezTo>
                  <a:lnTo>
                    <a:pt x="328329" y="484714"/>
                  </a:lnTo>
                  <a:cubicBezTo>
                    <a:pt x="320320" y="484714"/>
                    <a:pt x="313734" y="478137"/>
                    <a:pt x="313734" y="470137"/>
                  </a:cubicBezTo>
                  <a:cubicBezTo>
                    <a:pt x="313734" y="462049"/>
                    <a:pt x="320320" y="455560"/>
                    <a:pt x="328329" y="455560"/>
                  </a:cubicBezTo>
                  <a:lnTo>
                    <a:pt x="328329" y="455649"/>
                  </a:lnTo>
                  <a:lnTo>
                    <a:pt x="426044" y="455649"/>
                  </a:lnTo>
                  <a:lnTo>
                    <a:pt x="426044" y="355298"/>
                  </a:lnTo>
                  <a:lnTo>
                    <a:pt x="414030" y="367209"/>
                  </a:lnTo>
                  <a:cubicBezTo>
                    <a:pt x="408334" y="372897"/>
                    <a:pt x="399168" y="372897"/>
                    <a:pt x="393472" y="367209"/>
                  </a:cubicBezTo>
                  <a:cubicBezTo>
                    <a:pt x="387777" y="361520"/>
                    <a:pt x="387777" y="352454"/>
                    <a:pt x="393472" y="346765"/>
                  </a:cubicBezTo>
                  <a:lnTo>
                    <a:pt x="430316" y="309967"/>
                  </a:lnTo>
                  <a:cubicBezTo>
                    <a:pt x="433163" y="307122"/>
                    <a:pt x="436856" y="305700"/>
                    <a:pt x="440550" y="305700"/>
                  </a:cubicBezTo>
                  <a:close/>
                  <a:moveTo>
                    <a:pt x="35688" y="302020"/>
                  </a:moveTo>
                  <a:lnTo>
                    <a:pt x="240293" y="302020"/>
                  </a:lnTo>
                  <a:cubicBezTo>
                    <a:pt x="259961" y="302020"/>
                    <a:pt x="275981" y="318014"/>
                    <a:pt x="275981" y="337651"/>
                  </a:cubicBezTo>
                  <a:lnTo>
                    <a:pt x="275981" y="484438"/>
                  </a:lnTo>
                  <a:cubicBezTo>
                    <a:pt x="275981" y="504075"/>
                    <a:pt x="259961" y="520068"/>
                    <a:pt x="240293" y="520068"/>
                  </a:cubicBezTo>
                  <a:lnTo>
                    <a:pt x="152631" y="520068"/>
                  </a:lnTo>
                  <a:lnTo>
                    <a:pt x="152631" y="544059"/>
                  </a:lnTo>
                  <a:lnTo>
                    <a:pt x="179152" y="544059"/>
                  </a:lnTo>
                  <a:cubicBezTo>
                    <a:pt x="187251" y="544059"/>
                    <a:pt x="193747" y="550545"/>
                    <a:pt x="193747" y="558631"/>
                  </a:cubicBezTo>
                  <a:cubicBezTo>
                    <a:pt x="193747" y="566628"/>
                    <a:pt x="187251" y="573203"/>
                    <a:pt x="179152" y="573203"/>
                  </a:cubicBezTo>
                  <a:lnTo>
                    <a:pt x="96829" y="573203"/>
                  </a:lnTo>
                  <a:cubicBezTo>
                    <a:pt x="88730" y="573203"/>
                    <a:pt x="82234" y="566628"/>
                    <a:pt x="82234" y="558631"/>
                  </a:cubicBezTo>
                  <a:cubicBezTo>
                    <a:pt x="82234" y="550545"/>
                    <a:pt x="88730" y="544059"/>
                    <a:pt x="96829" y="544059"/>
                  </a:cubicBezTo>
                  <a:lnTo>
                    <a:pt x="123439" y="544059"/>
                  </a:lnTo>
                  <a:lnTo>
                    <a:pt x="123439" y="520068"/>
                  </a:lnTo>
                  <a:lnTo>
                    <a:pt x="35688" y="520068"/>
                  </a:lnTo>
                  <a:cubicBezTo>
                    <a:pt x="16020" y="520068"/>
                    <a:pt x="0" y="504075"/>
                    <a:pt x="0" y="484438"/>
                  </a:cubicBezTo>
                  <a:lnTo>
                    <a:pt x="0" y="337651"/>
                  </a:lnTo>
                  <a:cubicBezTo>
                    <a:pt x="0" y="318014"/>
                    <a:pt x="16020" y="302020"/>
                    <a:pt x="35688" y="302020"/>
                  </a:cubicBezTo>
                  <a:close/>
                  <a:moveTo>
                    <a:pt x="138020" y="94487"/>
                  </a:moveTo>
                  <a:lnTo>
                    <a:pt x="250020" y="94487"/>
                  </a:lnTo>
                  <a:cubicBezTo>
                    <a:pt x="258122" y="94487"/>
                    <a:pt x="264621" y="100974"/>
                    <a:pt x="264621" y="109060"/>
                  </a:cubicBezTo>
                  <a:cubicBezTo>
                    <a:pt x="264621" y="117147"/>
                    <a:pt x="258122" y="123634"/>
                    <a:pt x="250020" y="123634"/>
                  </a:cubicBezTo>
                  <a:lnTo>
                    <a:pt x="250020" y="123545"/>
                  </a:lnTo>
                  <a:lnTo>
                    <a:pt x="152710" y="123545"/>
                  </a:lnTo>
                  <a:lnTo>
                    <a:pt x="152710" y="223873"/>
                  </a:lnTo>
                  <a:lnTo>
                    <a:pt x="164729" y="211876"/>
                  </a:lnTo>
                  <a:cubicBezTo>
                    <a:pt x="170427" y="206189"/>
                    <a:pt x="179508" y="206189"/>
                    <a:pt x="185206" y="211876"/>
                  </a:cubicBezTo>
                  <a:cubicBezTo>
                    <a:pt x="190904" y="217563"/>
                    <a:pt x="190904" y="226716"/>
                    <a:pt x="185206" y="232404"/>
                  </a:cubicBezTo>
                  <a:lnTo>
                    <a:pt x="148436" y="269104"/>
                  </a:lnTo>
                  <a:cubicBezTo>
                    <a:pt x="145588" y="271948"/>
                    <a:pt x="141759" y="273370"/>
                    <a:pt x="138109" y="273370"/>
                  </a:cubicBezTo>
                  <a:cubicBezTo>
                    <a:pt x="134281" y="273370"/>
                    <a:pt x="130630" y="271948"/>
                    <a:pt x="127781" y="269104"/>
                  </a:cubicBezTo>
                  <a:lnTo>
                    <a:pt x="91012" y="232404"/>
                  </a:lnTo>
                  <a:cubicBezTo>
                    <a:pt x="85314" y="226716"/>
                    <a:pt x="85314" y="217563"/>
                    <a:pt x="91012" y="211876"/>
                  </a:cubicBezTo>
                  <a:cubicBezTo>
                    <a:pt x="96710" y="206189"/>
                    <a:pt x="105791" y="206189"/>
                    <a:pt x="111489" y="211876"/>
                  </a:cubicBezTo>
                  <a:lnTo>
                    <a:pt x="123508" y="223873"/>
                  </a:lnTo>
                  <a:lnTo>
                    <a:pt x="123508" y="109060"/>
                  </a:lnTo>
                  <a:cubicBezTo>
                    <a:pt x="123508" y="100974"/>
                    <a:pt x="129918" y="94487"/>
                    <a:pt x="138020" y="94487"/>
                  </a:cubicBezTo>
                  <a:close/>
                  <a:moveTo>
                    <a:pt x="338148" y="29153"/>
                  </a:moveTo>
                  <a:cubicBezTo>
                    <a:pt x="334410" y="29153"/>
                    <a:pt x="331473" y="32176"/>
                    <a:pt x="331473" y="35820"/>
                  </a:cubicBezTo>
                  <a:lnTo>
                    <a:pt x="331473" y="182566"/>
                  </a:lnTo>
                  <a:cubicBezTo>
                    <a:pt x="331473" y="186210"/>
                    <a:pt x="334410" y="189143"/>
                    <a:pt x="338148" y="189143"/>
                  </a:cubicBezTo>
                  <a:lnTo>
                    <a:pt x="542650" y="189143"/>
                  </a:lnTo>
                  <a:cubicBezTo>
                    <a:pt x="546388" y="189143"/>
                    <a:pt x="549325" y="186210"/>
                    <a:pt x="549325" y="182566"/>
                  </a:cubicBezTo>
                  <a:lnTo>
                    <a:pt x="549325" y="35820"/>
                  </a:lnTo>
                  <a:cubicBezTo>
                    <a:pt x="549325" y="32176"/>
                    <a:pt x="546388" y="29153"/>
                    <a:pt x="542650" y="29153"/>
                  </a:cubicBezTo>
                  <a:close/>
                  <a:moveTo>
                    <a:pt x="338148" y="0"/>
                  </a:moveTo>
                  <a:lnTo>
                    <a:pt x="542650" y="0"/>
                  </a:lnTo>
                  <a:cubicBezTo>
                    <a:pt x="562407" y="0"/>
                    <a:pt x="578425" y="16177"/>
                    <a:pt x="578425" y="35820"/>
                  </a:cubicBezTo>
                  <a:lnTo>
                    <a:pt x="578425" y="182388"/>
                  </a:lnTo>
                  <a:cubicBezTo>
                    <a:pt x="578425" y="202120"/>
                    <a:pt x="562407" y="218119"/>
                    <a:pt x="542650" y="218119"/>
                  </a:cubicBezTo>
                  <a:lnTo>
                    <a:pt x="454994" y="218119"/>
                  </a:lnTo>
                  <a:lnTo>
                    <a:pt x="454994" y="242029"/>
                  </a:lnTo>
                  <a:lnTo>
                    <a:pt x="481602" y="242029"/>
                  </a:lnTo>
                  <a:cubicBezTo>
                    <a:pt x="489611" y="242029"/>
                    <a:pt x="496197" y="248518"/>
                    <a:pt x="496197" y="256606"/>
                  </a:cubicBezTo>
                  <a:cubicBezTo>
                    <a:pt x="496197" y="264694"/>
                    <a:pt x="489611" y="271183"/>
                    <a:pt x="481602" y="271183"/>
                  </a:cubicBezTo>
                  <a:lnTo>
                    <a:pt x="399196" y="271183"/>
                  </a:lnTo>
                  <a:cubicBezTo>
                    <a:pt x="391187" y="271183"/>
                    <a:pt x="384601" y="264694"/>
                    <a:pt x="384601" y="256606"/>
                  </a:cubicBezTo>
                  <a:cubicBezTo>
                    <a:pt x="384601" y="248518"/>
                    <a:pt x="391187" y="242029"/>
                    <a:pt x="399196" y="242029"/>
                  </a:cubicBezTo>
                  <a:lnTo>
                    <a:pt x="425804" y="242029"/>
                  </a:lnTo>
                  <a:lnTo>
                    <a:pt x="425804" y="218119"/>
                  </a:lnTo>
                  <a:lnTo>
                    <a:pt x="338148" y="218119"/>
                  </a:lnTo>
                  <a:cubicBezTo>
                    <a:pt x="318391" y="218119"/>
                    <a:pt x="302373" y="202120"/>
                    <a:pt x="302373" y="182388"/>
                  </a:cubicBezTo>
                  <a:lnTo>
                    <a:pt x="302373" y="35731"/>
                  </a:lnTo>
                  <a:cubicBezTo>
                    <a:pt x="302373" y="15999"/>
                    <a:pt x="318391" y="0"/>
                    <a:pt x="338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47879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4" name="椭圆 13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5" name="椭圆 64"/>
            <p:cNvSpPr/>
            <p:nvPr/>
          </p:nvSpPr>
          <p:spPr>
            <a:xfrm>
              <a:off x="9982200" y="2012825"/>
              <a:ext cx="304800" cy="281119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30737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7" name="椭圆 16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8" name="椭圆 67"/>
            <p:cNvSpPr/>
            <p:nvPr/>
          </p:nvSpPr>
          <p:spPr>
            <a:xfrm>
              <a:off x="9986889" y="2000985"/>
              <a:ext cx="295421" cy="304800"/>
            </a:xfrm>
            <a:custGeom>
              <a:avLst/>
              <a:gdLst>
                <a:gd name="T0" fmla="*/ 614 w 834"/>
                <a:gd name="T1" fmla="*/ 393 h 862"/>
                <a:gd name="T2" fmla="*/ 548 w 834"/>
                <a:gd name="T3" fmla="*/ 370 h 862"/>
                <a:gd name="T4" fmla="*/ 551 w 834"/>
                <a:gd name="T5" fmla="*/ 312 h 862"/>
                <a:gd name="T6" fmla="*/ 627 w 834"/>
                <a:gd name="T7" fmla="*/ 313 h 862"/>
                <a:gd name="T8" fmla="*/ 615 w 834"/>
                <a:gd name="T9" fmla="*/ 345 h 862"/>
                <a:gd name="T10" fmla="*/ 587 w 834"/>
                <a:gd name="T11" fmla="*/ 324 h 862"/>
                <a:gd name="T12" fmla="*/ 563 w 834"/>
                <a:gd name="T13" fmla="*/ 342 h 862"/>
                <a:gd name="T14" fmla="*/ 596 w 834"/>
                <a:gd name="T15" fmla="*/ 359 h 862"/>
                <a:gd name="T16" fmla="*/ 646 w 834"/>
                <a:gd name="T17" fmla="*/ 402 h 862"/>
                <a:gd name="T18" fmla="*/ 590 w 834"/>
                <a:gd name="T19" fmla="*/ 444 h 862"/>
                <a:gd name="T20" fmla="*/ 534 w 834"/>
                <a:gd name="T21" fmla="*/ 398 h 862"/>
                <a:gd name="T22" fmla="*/ 570 w 834"/>
                <a:gd name="T23" fmla="*/ 415 h 862"/>
                <a:gd name="T24" fmla="*/ 612 w 834"/>
                <a:gd name="T25" fmla="*/ 416 h 862"/>
                <a:gd name="T26" fmla="*/ 403 w 834"/>
                <a:gd name="T27" fmla="*/ 440 h 862"/>
                <a:gd name="T28" fmla="*/ 437 w 834"/>
                <a:gd name="T29" fmla="*/ 333 h 862"/>
                <a:gd name="T30" fmla="*/ 473 w 834"/>
                <a:gd name="T31" fmla="*/ 440 h 862"/>
                <a:gd name="T32" fmla="*/ 524 w 834"/>
                <a:gd name="T33" fmla="*/ 304 h 862"/>
                <a:gd name="T34" fmla="*/ 496 w 834"/>
                <a:gd name="T35" fmla="*/ 304 h 862"/>
                <a:gd name="T36" fmla="*/ 473 w 834"/>
                <a:gd name="T37" fmla="*/ 403 h 862"/>
                <a:gd name="T38" fmla="*/ 438 w 834"/>
                <a:gd name="T39" fmla="*/ 304 h 862"/>
                <a:gd name="T40" fmla="*/ 404 w 834"/>
                <a:gd name="T41" fmla="*/ 404 h 862"/>
                <a:gd name="T42" fmla="*/ 366 w 834"/>
                <a:gd name="T43" fmla="*/ 304 h 862"/>
                <a:gd name="T44" fmla="*/ 389 w 834"/>
                <a:gd name="T45" fmla="*/ 440 h 862"/>
                <a:gd name="T46" fmla="*/ 340 w 834"/>
                <a:gd name="T47" fmla="*/ 428 h 862"/>
                <a:gd name="T48" fmla="*/ 265 w 834"/>
                <a:gd name="T49" fmla="*/ 416 h 862"/>
                <a:gd name="T50" fmla="*/ 331 w 834"/>
                <a:gd name="T51" fmla="*/ 381 h 862"/>
                <a:gd name="T52" fmla="*/ 331 w 834"/>
                <a:gd name="T53" fmla="*/ 357 h 862"/>
                <a:gd name="T54" fmla="*/ 265 w 834"/>
                <a:gd name="T55" fmla="*/ 328 h 862"/>
                <a:gd name="T56" fmla="*/ 336 w 834"/>
                <a:gd name="T57" fmla="*/ 316 h 862"/>
                <a:gd name="T58" fmla="*/ 236 w 834"/>
                <a:gd name="T59" fmla="*/ 304 h 862"/>
                <a:gd name="T60" fmla="*/ 340 w 834"/>
                <a:gd name="T61" fmla="*/ 440 h 862"/>
                <a:gd name="T62" fmla="*/ 340 w 834"/>
                <a:gd name="T63" fmla="*/ 428 h 862"/>
                <a:gd name="T64" fmla="*/ 98 w 834"/>
                <a:gd name="T65" fmla="*/ 440 h 862"/>
                <a:gd name="T66" fmla="*/ 125 w 834"/>
                <a:gd name="T67" fmla="*/ 440 h 862"/>
                <a:gd name="T68" fmla="*/ 181 w 834"/>
                <a:gd name="T69" fmla="*/ 440 h 862"/>
                <a:gd name="T70" fmla="*/ 209 w 834"/>
                <a:gd name="T71" fmla="*/ 440 h 862"/>
                <a:gd name="T72" fmla="*/ 196 w 834"/>
                <a:gd name="T73" fmla="*/ 304 h 862"/>
                <a:gd name="T74" fmla="*/ 182 w 834"/>
                <a:gd name="T75" fmla="*/ 400 h 862"/>
                <a:gd name="T76" fmla="*/ 113 w 834"/>
                <a:gd name="T77" fmla="*/ 304 h 862"/>
                <a:gd name="T78" fmla="*/ 834 w 834"/>
                <a:gd name="T79" fmla="*/ 0 h 862"/>
                <a:gd name="T80" fmla="*/ 743 w 834"/>
                <a:gd name="T81" fmla="*/ 555 h 862"/>
                <a:gd name="T82" fmla="*/ 551 w 834"/>
                <a:gd name="T83" fmla="*/ 643 h 862"/>
                <a:gd name="T84" fmla="*/ 420 w 834"/>
                <a:gd name="T85" fmla="*/ 772 h 862"/>
                <a:gd name="T86" fmla="*/ 329 w 834"/>
                <a:gd name="T87" fmla="*/ 643 h 862"/>
                <a:gd name="T88" fmla="*/ 0 w 834"/>
                <a:gd name="T89" fmla="*/ 88 h 862"/>
                <a:gd name="T90" fmla="*/ 91 w 834"/>
                <a:gd name="T91" fmla="*/ 0 h 862"/>
                <a:gd name="T92" fmla="*/ 707 w 834"/>
                <a:gd name="T93" fmla="*/ 125 h 862"/>
                <a:gd name="T94" fmla="*/ 109 w 834"/>
                <a:gd name="T95" fmla="*/ 125 h 862"/>
                <a:gd name="T96" fmla="*/ 37 w 834"/>
                <a:gd name="T97" fmla="*/ 125 h 862"/>
                <a:gd name="T98" fmla="*/ 366 w 834"/>
                <a:gd name="T99" fmla="*/ 606 h 862"/>
                <a:gd name="T100" fmla="*/ 420 w 834"/>
                <a:gd name="T101" fmla="*/ 720 h 862"/>
                <a:gd name="T102" fmla="*/ 456 w 834"/>
                <a:gd name="T103" fmla="*/ 683 h 862"/>
                <a:gd name="T104" fmla="*/ 536 w 834"/>
                <a:gd name="T105" fmla="*/ 606 h 862"/>
                <a:gd name="T106" fmla="*/ 587 w 834"/>
                <a:gd name="T107" fmla="*/ 606 h 862"/>
                <a:gd name="T108" fmla="*/ 707 w 834"/>
                <a:gd name="T109" fmla="*/ 554 h 862"/>
                <a:gd name="T110" fmla="*/ 707 w 834"/>
                <a:gd name="T111" fmla="*/ 518 h 862"/>
                <a:gd name="T112" fmla="*/ 707 w 834"/>
                <a:gd name="T113" fmla="*/ 125 h 862"/>
                <a:gd name="T114" fmla="*/ 127 w 834"/>
                <a:gd name="T115" fmla="*/ 37 h 862"/>
                <a:gd name="T116" fmla="*/ 743 w 834"/>
                <a:gd name="T117" fmla="*/ 88 h 862"/>
                <a:gd name="T118" fmla="*/ 798 w 834"/>
                <a:gd name="T119" fmla="*/ 518 h 862"/>
                <a:gd name="T120" fmla="*/ 798 w 834"/>
                <a:gd name="T121" fmla="*/ 3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4" h="862">
                  <a:moveTo>
                    <a:pt x="619" y="404"/>
                  </a:moveTo>
                  <a:cubicBezTo>
                    <a:pt x="619" y="399"/>
                    <a:pt x="617" y="395"/>
                    <a:pt x="614" y="393"/>
                  </a:cubicBezTo>
                  <a:cubicBezTo>
                    <a:pt x="610" y="390"/>
                    <a:pt x="603" y="388"/>
                    <a:pt x="591" y="385"/>
                  </a:cubicBezTo>
                  <a:cubicBezTo>
                    <a:pt x="569" y="380"/>
                    <a:pt x="555" y="375"/>
                    <a:pt x="548" y="370"/>
                  </a:cubicBezTo>
                  <a:cubicBezTo>
                    <a:pt x="540" y="364"/>
                    <a:pt x="537" y="355"/>
                    <a:pt x="537" y="344"/>
                  </a:cubicBezTo>
                  <a:cubicBezTo>
                    <a:pt x="537" y="330"/>
                    <a:pt x="541" y="320"/>
                    <a:pt x="551" y="312"/>
                  </a:cubicBezTo>
                  <a:cubicBezTo>
                    <a:pt x="561" y="304"/>
                    <a:pt x="573" y="300"/>
                    <a:pt x="590" y="300"/>
                  </a:cubicBezTo>
                  <a:cubicBezTo>
                    <a:pt x="605" y="300"/>
                    <a:pt x="617" y="305"/>
                    <a:pt x="627" y="313"/>
                  </a:cubicBezTo>
                  <a:cubicBezTo>
                    <a:pt x="637" y="321"/>
                    <a:pt x="642" y="331"/>
                    <a:pt x="643" y="345"/>
                  </a:cubicBezTo>
                  <a:lnTo>
                    <a:pt x="615" y="345"/>
                  </a:lnTo>
                  <a:cubicBezTo>
                    <a:pt x="615" y="339"/>
                    <a:pt x="612" y="333"/>
                    <a:pt x="607" y="330"/>
                  </a:cubicBezTo>
                  <a:cubicBezTo>
                    <a:pt x="601" y="326"/>
                    <a:pt x="595" y="324"/>
                    <a:pt x="587" y="324"/>
                  </a:cubicBezTo>
                  <a:cubicBezTo>
                    <a:pt x="579" y="324"/>
                    <a:pt x="574" y="325"/>
                    <a:pt x="570" y="329"/>
                  </a:cubicBezTo>
                  <a:cubicBezTo>
                    <a:pt x="565" y="332"/>
                    <a:pt x="563" y="336"/>
                    <a:pt x="563" y="342"/>
                  </a:cubicBezTo>
                  <a:cubicBezTo>
                    <a:pt x="563" y="346"/>
                    <a:pt x="566" y="349"/>
                    <a:pt x="570" y="351"/>
                  </a:cubicBezTo>
                  <a:cubicBezTo>
                    <a:pt x="574" y="354"/>
                    <a:pt x="583" y="356"/>
                    <a:pt x="596" y="359"/>
                  </a:cubicBezTo>
                  <a:cubicBezTo>
                    <a:pt x="616" y="364"/>
                    <a:pt x="630" y="369"/>
                    <a:pt x="636" y="375"/>
                  </a:cubicBezTo>
                  <a:cubicBezTo>
                    <a:pt x="643" y="380"/>
                    <a:pt x="646" y="390"/>
                    <a:pt x="646" y="402"/>
                  </a:cubicBezTo>
                  <a:cubicBezTo>
                    <a:pt x="646" y="415"/>
                    <a:pt x="641" y="425"/>
                    <a:pt x="631" y="433"/>
                  </a:cubicBezTo>
                  <a:cubicBezTo>
                    <a:pt x="621" y="440"/>
                    <a:pt x="607" y="444"/>
                    <a:pt x="590" y="444"/>
                  </a:cubicBezTo>
                  <a:cubicBezTo>
                    <a:pt x="573" y="444"/>
                    <a:pt x="560" y="440"/>
                    <a:pt x="550" y="432"/>
                  </a:cubicBezTo>
                  <a:cubicBezTo>
                    <a:pt x="540" y="424"/>
                    <a:pt x="535" y="413"/>
                    <a:pt x="534" y="398"/>
                  </a:cubicBezTo>
                  <a:lnTo>
                    <a:pt x="562" y="398"/>
                  </a:lnTo>
                  <a:cubicBezTo>
                    <a:pt x="562" y="405"/>
                    <a:pt x="565" y="411"/>
                    <a:pt x="570" y="415"/>
                  </a:cubicBezTo>
                  <a:cubicBezTo>
                    <a:pt x="575" y="419"/>
                    <a:pt x="581" y="421"/>
                    <a:pt x="590" y="421"/>
                  </a:cubicBezTo>
                  <a:cubicBezTo>
                    <a:pt x="599" y="421"/>
                    <a:pt x="606" y="419"/>
                    <a:pt x="612" y="416"/>
                  </a:cubicBezTo>
                  <a:cubicBezTo>
                    <a:pt x="617" y="413"/>
                    <a:pt x="619" y="409"/>
                    <a:pt x="619" y="404"/>
                  </a:cubicBezTo>
                  <a:close/>
                  <a:moveTo>
                    <a:pt x="403" y="440"/>
                  </a:moveTo>
                  <a:lnTo>
                    <a:pt x="416" y="440"/>
                  </a:lnTo>
                  <a:lnTo>
                    <a:pt x="437" y="333"/>
                  </a:lnTo>
                  <a:lnTo>
                    <a:pt x="459" y="440"/>
                  </a:lnTo>
                  <a:lnTo>
                    <a:pt x="473" y="440"/>
                  </a:lnTo>
                  <a:lnTo>
                    <a:pt x="487" y="440"/>
                  </a:lnTo>
                  <a:lnTo>
                    <a:pt x="524" y="304"/>
                  </a:lnTo>
                  <a:lnTo>
                    <a:pt x="510" y="304"/>
                  </a:lnTo>
                  <a:lnTo>
                    <a:pt x="496" y="304"/>
                  </a:lnTo>
                  <a:lnTo>
                    <a:pt x="473" y="403"/>
                  </a:lnTo>
                  <a:lnTo>
                    <a:pt x="473" y="403"/>
                  </a:lnTo>
                  <a:lnTo>
                    <a:pt x="453" y="304"/>
                  </a:lnTo>
                  <a:lnTo>
                    <a:pt x="438" y="304"/>
                  </a:lnTo>
                  <a:lnTo>
                    <a:pt x="423" y="304"/>
                  </a:lnTo>
                  <a:lnTo>
                    <a:pt x="404" y="404"/>
                  </a:lnTo>
                  <a:lnTo>
                    <a:pt x="381" y="304"/>
                  </a:lnTo>
                  <a:lnTo>
                    <a:pt x="366" y="304"/>
                  </a:lnTo>
                  <a:lnTo>
                    <a:pt x="351" y="304"/>
                  </a:lnTo>
                  <a:lnTo>
                    <a:pt x="389" y="440"/>
                  </a:lnTo>
                  <a:lnTo>
                    <a:pt x="403" y="440"/>
                  </a:lnTo>
                  <a:close/>
                  <a:moveTo>
                    <a:pt x="340" y="428"/>
                  </a:moveTo>
                  <a:lnTo>
                    <a:pt x="340" y="416"/>
                  </a:lnTo>
                  <a:lnTo>
                    <a:pt x="265" y="416"/>
                  </a:lnTo>
                  <a:lnTo>
                    <a:pt x="265" y="381"/>
                  </a:lnTo>
                  <a:lnTo>
                    <a:pt x="331" y="381"/>
                  </a:lnTo>
                  <a:lnTo>
                    <a:pt x="331" y="369"/>
                  </a:lnTo>
                  <a:lnTo>
                    <a:pt x="331" y="357"/>
                  </a:lnTo>
                  <a:lnTo>
                    <a:pt x="265" y="357"/>
                  </a:lnTo>
                  <a:lnTo>
                    <a:pt x="265" y="328"/>
                  </a:lnTo>
                  <a:lnTo>
                    <a:pt x="336" y="328"/>
                  </a:lnTo>
                  <a:lnTo>
                    <a:pt x="336" y="316"/>
                  </a:lnTo>
                  <a:lnTo>
                    <a:pt x="336" y="304"/>
                  </a:lnTo>
                  <a:lnTo>
                    <a:pt x="236" y="304"/>
                  </a:lnTo>
                  <a:lnTo>
                    <a:pt x="236" y="440"/>
                  </a:lnTo>
                  <a:lnTo>
                    <a:pt x="340" y="440"/>
                  </a:lnTo>
                  <a:lnTo>
                    <a:pt x="340" y="428"/>
                  </a:lnTo>
                  <a:lnTo>
                    <a:pt x="340" y="428"/>
                  </a:lnTo>
                  <a:close/>
                  <a:moveTo>
                    <a:pt x="98" y="304"/>
                  </a:moveTo>
                  <a:lnTo>
                    <a:pt x="98" y="440"/>
                  </a:lnTo>
                  <a:lnTo>
                    <a:pt x="111" y="440"/>
                  </a:lnTo>
                  <a:lnTo>
                    <a:pt x="125" y="440"/>
                  </a:lnTo>
                  <a:lnTo>
                    <a:pt x="125" y="342"/>
                  </a:lnTo>
                  <a:lnTo>
                    <a:pt x="181" y="440"/>
                  </a:lnTo>
                  <a:lnTo>
                    <a:pt x="195" y="440"/>
                  </a:lnTo>
                  <a:lnTo>
                    <a:pt x="209" y="440"/>
                  </a:lnTo>
                  <a:lnTo>
                    <a:pt x="209" y="304"/>
                  </a:lnTo>
                  <a:lnTo>
                    <a:pt x="196" y="304"/>
                  </a:lnTo>
                  <a:lnTo>
                    <a:pt x="182" y="304"/>
                  </a:lnTo>
                  <a:lnTo>
                    <a:pt x="182" y="400"/>
                  </a:lnTo>
                  <a:lnTo>
                    <a:pt x="128" y="304"/>
                  </a:lnTo>
                  <a:lnTo>
                    <a:pt x="113" y="304"/>
                  </a:lnTo>
                  <a:lnTo>
                    <a:pt x="98" y="304"/>
                  </a:lnTo>
                  <a:close/>
                  <a:moveTo>
                    <a:pt x="834" y="0"/>
                  </a:moveTo>
                  <a:lnTo>
                    <a:pt x="834" y="555"/>
                  </a:lnTo>
                  <a:lnTo>
                    <a:pt x="743" y="555"/>
                  </a:lnTo>
                  <a:lnTo>
                    <a:pt x="743" y="643"/>
                  </a:lnTo>
                  <a:lnTo>
                    <a:pt x="551" y="643"/>
                  </a:lnTo>
                  <a:lnTo>
                    <a:pt x="420" y="774"/>
                  </a:lnTo>
                  <a:lnTo>
                    <a:pt x="420" y="772"/>
                  </a:lnTo>
                  <a:lnTo>
                    <a:pt x="329" y="862"/>
                  </a:lnTo>
                  <a:lnTo>
                    <a:pt x="329" y="643"/>
                  </a:lnTo>
                  <a:lnTo>
                    <a:pt x="0" y="643"/>
                  </a:lnTo>
                  <a:lnTo>
                    <a:pt x="0" y="88"/>
                  </a:lnTo>
                  <a:lnTo>
                    <a:pt x="91" y="88"/>
                  </a:lnTo>
                  <a:lnTo>
                    <a:pt x="91" y="0"/>
                  </a:lnTo>
                  <a:lnTo>
                    <a:pt x="834" y="0"/>
                  </a:lnTo>
                  <a:close/>
                  <a:moveTo>
                    <a:pt x="707" y="125"/>
                  </a:moveTo>
                  <a:lnTo>
                    <a:pt x="127" y="125"/>
                  </a:lnTo>
                  <a:lnTo>
                    <a:pt x="109" y="125"/>
                  </a:lnTo>
                  <a:lnTo>
                    <a:pt x="91" y="125"/>
                  </a:lnTo>
                  <a:lnTo>
                    <a:pt x="37" y="125"/>
                  </a:lnTo>
                  <a:lnTo>
                    <a:pt x="37" y="606"/>
                  </a:lnTo>
                  <a:lnTo>
                    <a:pt x="366" y="606"/>
                  </a:lnTo>
                  <a:lnTo>
                    <a:pt x="366" y="774"/>
                  </a:lnTo>
                  <a:lnTo>
                    <a:pt x="420" y="720"/>
                  </a:lnTo>
                  <a:lnTo>
                    <a:pt x="438" y="702"/>
                  </a:lnTo>
                  <a:lnTo>
                    <a:pt x="456" y="683"/>
                  </a:lnTo>
                  <a:lnTo>
                    <a:pt x="533" y="606"/>
                  </a:lnTo>
                  <a:lnTo>
                    <a:pt x="536" y="606"/>
                  </a:lnTo>
                  <a:lnTo>
                    <a:pt x="561" y="606"/>
                  </a:lnTo>
                  <a:lnTo>
                    <a:pt x="587" y="606"/>
                  </a:lnTo>
                  <a:lnTo>
                    <a:pt x="707" y="606"/>
                  </a:lnTo>
                  <a:lnTo>
                    <a:pt x="707" y="554"/>
                  </a:lnTo>
                  <a:lnTo>
                    <a:pt x="707" y="536"/>
                  </a:lnTo>
                  <a:lnTo>
                    <a:pt x="707" y="518"/>
                  </a:lnTo>
                  <a:lnTo>
                    <a:pt x="707" y="125"/>
                  </a:lnTo>
                  <a:lnTo>
                    <a:pt x="707" y="125"/>
                  </a:lnTo>
                  <a:close/>
                  <a:moveTo>
                    <a:pt x="798" y="37"/>
                  </a:moveTo>
                  <a:lnTo>
                    <a:pt x="127" y="37"/>
                  </a:lnTo>
                  <a:lnTo>
                    <a:pt x="127" y="88"/>
                  </a:lnTo>
                  <a:lnTo>
                    <a:pt x="743" y="88"/>
                  </a:lnTo>
                  <a:lnTo>
                    <a:pt x="743" y="518"/>
                  </a:lnTo>
                  <a:lnTo>
                    <a:pt x="798" y="518"/>
                  </a:lnTo>
                  <a:lnTo>
                    <a:pt x="798" y="37"/>
                  </a:lnTo>
                  <a:lnTo>
                    <a:pt x="79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147285" y="3483314"/>
            <a:ext cx="3894256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时长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- 3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158" y="344303"/>
            <a:ext cx="10897745" cy="660228"/>
          </a:xfrm>
        </p:spPr>
        <p:txBody>
          <a:bodyPr/>
          <a:lstStyle/>
          <a:p>
            <a:pPr algn="l"/>
            <a:r>
              <a:rPr lang="zh-CN" altLang="en-US" dirty="0"/>
              <a:t>项目名称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3174" y="1773247"/>
            <a:ext cx="12185651" cy="315863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</a:t>
            </a:r>
            <a:r>
              <a:rPr lang="zh-CN" altLang="en-US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城市天气早知道</a:t>
            </a:r>
            <a:endParaRPr lang="zh-CN" altLang="en-US" sz="48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25" y="1565910"/>
            <a:ext cx="5346700" cy="3573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</a:rPr>
              <a:t>项目意义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640" y="1440180"/>
            <a:ext cx="11076305" cy="4323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l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</a:t>
            </a:r>
            <a:r>
              <a:rPr lang="zh-CN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中华上下五千年，我们从古至今就对天气非常关注。</a:t>
            </a:r>
            <a:endParaRPr lang="zh-CN" altLang="en-US" sz="2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0" marR="0" lvl="0" indent="0" algn="l" defTabSz="12185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0" marR="0" lvl="0" indent="0" algn="l" defTabSz="12185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古时帝王勤看天象，大旱时节求雨不成甚至发布</a:t>
            </a:r>
            <a:r>
              <a:rPr lang="en-US" altLang="zh-CN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”</a:t>
            </a:r>
            <a:r>
              <a:rPr lang="zh-CN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罪己诏</a:t>
            </a:r>
            <a:r>
              <a:rPr lang="en-US" altLang="zh-CN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”</a:t>
            </a:r>
            <a:r>
              <a:rPr lang="zh-CN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。商汤建国初期，连年大旱，五谷不收，商汤就“剪发断爪”，把自己当成供奉上天的牺牲品，曰：“余一人有罪无及万夫，万夫有罪在余一人，无以一人之不敬，使上帝鬼神伤民之命。”于是，百姓大悦，雨亦大至。</a:t>
            </a:r>
            <a:endParaRPr lang="zh-CN" altLang="en-US" sz="2200" dirty="0" err="1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90204" pitchFamily="34" charset="0"/>
              <a:cs typeface="Arial" panose="020B0604020202090204" pitchFamily="34" charset="0"/>
              <a:sym typeface="+mn-ea"/>
            </a:endParaRPr>
          </a:p>
          <a:p>
            <a:pPr marL="0" marR="0" lvl="0" indent="0" algn="l" defTabSz="1218565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 现在虽没有古代的“天灾鬼神”之说，但天气于我们而言，重要性依旧丝毫不减：雨雪天气关系保暖出行、温度的异常变化关系到个人健康、极端天气甚至会对我们的生命和财产安全造成巨大的损失、更不用提</a:t>
            </a:r>
            <a:r>
              <a:rPr lang="en-US" altLang="zh-CN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2008</a:t>
            </a:r>
            <a:r>
              <a:rPr lang="zh-CN" altLang="en-US" sz="2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年的雪灾。。。</a:t>
            </a:r>
            <a:endParaRPr kumimoji="0" lang="zh-CN" altLang="en-US" sz="2200" b="1" i="0" u="none" strike="noStrike" kern="0" cap="none" spc="0" normalizeH="0" baseline="0" noProof="0" dirty="0" err="1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52485" y="0"/>
            <a:ext cx="2807970" cy="22466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859">
            <a:off x="2936748" y="829573"/>
            <a:ext cx="6315329" cy="51988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99368" y="1642006"/>
            <a:ext cx="199009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PART.2</a:t>
            </a:r>
            <a:endParaRPr kumimoji="0" lang="zh-CN" altLang="en-US" sz="4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746161" y="2500120"/>
            <a:ext cx="696504" cy="0"/>
          </a:xfrm>
          <a:prstGeom prst="line">
            <a:avLst/>
          </a:prstGeom>
          <a:ln w="12700">
            <a:solidFill>
              <a:srgbClr val="17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494338" y="2775612"/>
            <a:ext cx="120015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4000" b="1" dirty="0">
                <a:cs typeface="+mn-ea"/>
                <a:sym typeface="+mn-lt"/>
              </a:rPr>
              <a:t>温故</a:t>
            </a:r>
            <a:endParaRPr lang="zh-CN" altLang="en-US" sz="4000" b="1" dirty="0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04300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1" name="椭圆 10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2" name="椭圆 60"/>
            <p:cNvSpPr/>
            <p:nvPr/>
          </p:nvSpPr>
          <p:spPr>
            <a:xfrm>
              <a:off x="9982200" y="2002361"/>
              <a:ext cx="304800" cy="30204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8425" h="573203">
                  <a:moveTo>
                    <a:pt x="35688" y="330987"/>
                  </a:moveTo>
                  <a:cubicBezTo>
                    <a:pt x="32039" y="330987"/>
                    <a:pt x="29102" y="334008"/>
                    <a:pt x="29102" y="337651"/>
                  </a:cubicBezTo>
                  <a:lnTo>
                    <a:pt x="29102" y="484438"/>
                  </a:lnTo>
                  <a:cubicBezTo>
                    <a:pt x="29102" y="488081"/>
                    <a:pt x="32039" y="491102"/>
                    <a:pt x="35688" y="491102"/>
                  </a:cubicBezTo>
                  <a:lnTo>
                    <a:pt x="240293" y="491102"/>
                  </a:lnTo>
                  <a:cubicBezTo>
                    <a:pt x="243942" y="491102"/>
                    <a:pt x="246968" y="488081"/>
                    <a:pt x="246968" y="484438"/>
                  </a:cubicBezTo>
                  <a:lnTo>
                    <a:pt x="246968" y="337651"/>
                  </a:lnTo>
                  <a:cubicBezTo>
                    <a:pt x="246968" y="334008"/>
                    <a:pt x="243942" y="330987"/>
                    <a:pt x="240293" y="330987"/>
                  </a:cubicBezTo>
                  <a:close/>
                  <a:moveTo>
                    <a:pt x="440550" y="305700"/>
                  </a:moveTo>
                  <a:cubicBezTo>
                    <a:pt x="444243" y="305700"/>
                    <a:pt x="447936" y="307122"/>
                    <a:pt x="450784" y="309967"/>
                  </a:cubicBezTo>
                  <a:lnTo>
                    <a:pt x="487627" y="346765"/>
                  </a:lnTo>
                  <a:cubicBezTo>
                    <a:pt x="493323" y="352454"/>
                    <a:pt x="493323" y="361520"/>
                    <a:pt x="487627" y="367209"/>
                  </a:cubicBezTo>
                  <a:cubicBezTo>
                    <a:pt x="484780" y="370053"/>
                    <a:pt x="481042" y="371475"/>
                    <a:pt x="477304" y="371475"/>
                  </a:cubicBezTo>
                  <a:cubicBezTo>
                    <a:pt x="473477" y="371475"/>
                    <a:pt x="469829" y="370053"/>
                    <a:pt x="466981" y="367209"/>
                  </a:cubicBezTo>
                  <a:lnTo>
                    <a:pt x="454967" y="355298"/>
                  </a:lnTo>
                  <a:lnTo>
                    <a:pt x="454967" y="470137"/>
                  </a:lnTo>
                  <a:cubicBezTo>
                    <a:pt x="454967" y="478137"/>
                    <a:pt x="448470" y="484714"/>
                    <a:pt x="440372" y="484714"/>
                  </a:cubicBezTo>
                  <a:lnTo>
                    <a:pt x="328329" y="484714"/>
                  </a:lnTo>
                  <a:cubicBezTo>
                    <a:pt x="320320" y="484714"/>
                    <a:pt x="313734" y="478137"/>
                    <a:pt x="313734" y="470137"/>
                  </a:cubicBezTo>
                  <a:cubicBezTo>
                    <a:pt x="313734" y="462049"/>
                    <a:pt x="320320" y="455560"/>
                    <a:pt x="328329" y="455560"/>
                  </a:cubicBezTo>
                  <a:lnTo>
                    <a:pt x="328329" y="455649"/>
                  </a:lnTo>
                  <a:lnTo>
                    <a:pt x="426044" y="455649"/>
                  </a:lnTo>
                  <a:lnTo>
                    <a:pt x="426044" y="355298"/>
                  </a:lnTo>
                  <a:lnTo>
                    <a:pt x="414030" y="367209"/>
                  </a:lnTo>
                  <a:cubicBezTo>
                    <a:pt x="408334" y="372897"/>
                    <a:pt x="399168" y="372897"/>
                    <a:pt x="393472" y="367209"/>
                  </a:cubicBezTo>
                  <a:cubicBezTo>
                    <a:pt x="387777" y="361520"/>
                    <a:pt x="387777" y="352454"/>
                    <a:pt x="393472" y="346765"/>
                  </a:cubicBezTo>
                  <a:lnTo>
                    <a:pt x="430316" y="309967"/>
                  </a:lnTo>
                  <a:cubicBezTo>
                    <a:pt x="433163" y="307122"/>
                    <a:pt x="436856" y="305700"/>
                    <a:pt x="440550" y="305700"/>
                  </a:cubicBezTo>
                  <a:close/>
                  <a:moveTo>
                    <a:pt x="35688" y="302020"/>
                  </a:moveTo>
                  <a:lnTo>
                    <a:pt x="240293" y="302020"/>
                  </a:lnTo>
                  <a:cubicBezTo>
                    <a:pt x="259961" y="302020"/>
                    <a:pt x="275981" y="318014"/>
                    <a:pt x="275981" y="337651"/>
                  </a:cubicBezTo>
                  <a:lnTo>
                    <a:pt x="275981" y="484438"/>
                  </a:lnTo>
                  <a:cubicBezTo>
                    <a:pt x="275981" y="504075"/>
                    <a:pt x="259961" y="520068"/>
                    <a:pt x="240293" y="520068"/>
                  </a:cubicBezTo>
                  <a:lnTo>
                    <a:pt x="152631" y="520068"/>
                  </a:lnTo>
                  <a:lnTo>
                    <a:pt x="152631" y="544059"/>
                  </a:lnTo>
                  <a:lnTo>
                    <a:pt x="179152" y="544059"/>
                  </a:lnTo>
                  <a:cubicBezTo>
                    <a:pt x="187251" y="544059"/>
                    <a:pt x="193747" y="550545"/>
                    <a:pt x="193747" y="558631"/>
                  </a:cubicBezTo>
                  <a:cubicBezTo>
                    <a:pt x="193747" y="566628"/>
                    <a:pt x="187251" y="573203"/>
                    <a:pt x="179152" y="573203"/>
                  </a:cubicBezTo>
                  <a:lnTo>
                    <a:pt x="96829" y="573203"/>
                  </a:lnTo>
                  <a:cubicBezTo>
                    <a:pt x="88730" y="573203"/>
                    <a:pt x="82234" y="566628"/>
                    <a:pt x="82234" y="558631"/>
                  </a:cubicBezTo>
                  <a:cubicBezTo>
                    <a:pt x="82234" y="550545"/>
                    <a:pt x="88730" y="544059"/>
                    <a:pt x="96829" y="544059"/>
                  </a:cubicBezTo>
                  <a:lnTo>
                    <a:pt x="123439" y="544059"/>
                  </a:lnTo>
                  <a:lnTo>
                    <a:pt x="123439" y="520068"/>
                  </a:lnTo>
                  <a:lnTo>
                    <a:pt x="35688" y="520068"/>
                  </a:lnTo>
                  <a:cubicBezTo>
                    <a:pt x="16020" y="520068"/>
                    <a:pt x="0" y="504075"/>
                    <a:pt x="0" y="484438"/>
                  </a:cubicBezTo>
                  <a:lnTo>
                    <a:pt x="0" y="337651"/>
                  </a:lnTo>
                  <a:cubicBezTo>
                    <a:pt x="0" y="318014"/>
                    <a:pt x="16020" y="302020"/>
                    <a:pt x="35688" y="302020"/>
                  </a:cubicBezTo>
                  <a:close/>
                  <a:moveTo>
                    <a:pt x="138020" y="94487"/>
                  </a:moveTo>
                  <a:lnTo>
                    <a:pt x="250020" y="94487"/>
                  </a:lnTo>
                  <a:cubicBezTo>
                    <a:pt x="258122" y="94487"/>
                    <a:pt x="264621" y="100974"/>
                    <a:pt x="264621" y="109060"/>
                  </a:cubicBezTo>
                  <a:cubicBezTo>
                    <a:pt x="264621" y="117147"/>
                    <a:pt x="258122" y="123634"/>
                    <a:pt x="250020" y="123634"/>
                  </a:cubicBezTo>
                  <a:lnTo>
                    <a:pt x="250020" y="123545"/>
                  </a:lnTo>
                  <a:lnTo>
                    <a:pt x="152710" y="123545"/>
                  </a:lnTo>
                  <a:lnTo>
                    <a:pt x="152710" y="223873"/>
                  </a:lnTo>
                  <a:lnTo>
                    <a:pt x="164729" y="211876"/>
                  </a:lnTo>
                  <a:cubicBezTo>
                    <a:pt x="170427" y="206189"/>
                    <a:pt x="179508" y="206189"/>
                    <a:pt x="185206" y="211876"/>
                  </a:cubicBezTo>
                  <a:cubicBezTo>
                    <a:pt x="190904" y="217563"/>
                    <a:pt x="190904" y="226716"/>
                    <a:pt x="185206" y="232404"/>
                  </a:cubicBezTo>
                  <a:lnTo>
                    <a:pt x="148436" y="269104"/>
                  </a:lnTo>
                  <a:cubicBezTo>
                    <a:pt x="145588" y="271948"/>
                    <a:pt x="141759" y="273370"/>
                    <a:pt x="138109" y="273370"/>
                  </a:cubicBezTo>
                  <a:cubicBezTo>
                    <a:pt x="134281" y="273370"/>
                    <a:pt x="130630" y="271948"/>
                    <a:pt x="127781" y="269104"/>
                  </a:cubicBezTo>
                  <a:lnTo>
                    <a:pt x="91012" y="232404"/>
                  </a:lnTo>
                  <a:cubicBezTo>
                    <a:pt x="85314" y="226716"/>
                    <a:pt x="85314" y="217563"/>
                    <a:pt x="91012" y="211876"/>
                  </a:cubicBezTo>
                  <a:cubicBezTo>
                    <a:pt x="96710" y="206189"/>
                    <a:pt x="105791" y="206189"/>
                    <a:pt x="111489" y="211876"/>
                  </a:cubicBezTo>
                  <a:lnTo>
                    <a:pt x="123508" y="223873"/>
                  </a:lnTo>
                  <a:lnTo>
                    <a:pt x="123508" y="109060"/>
                  </a:lnTo>
                  <a:cubicBezTo>
                    <a:pt x="123508" y="100974"/>
                    <a:pt x="129918" y="94487"/>
                    <a:pt x="138020" y="94487"/>
                  </a:cubicBezTo>
                  <a:close/>
                  <a:moveTo>
                    <a:pt x="338148" y="29153"/>
                  </a:moveTo>
                  <a:cubicBezTo>
                    <a:pt x="334410" y="29153"/>
                    <a:pt x="331473" y="32176"/>
                    <a:pt x="331473" y="35820"/>
                  </a:cubicBezTo>
                  <a:lnTo>
                    <a:pt x="331473" y="182566"/>
                  </a:lnTo>
                  <a:cubicBezTo>
                    <a:pt x="331473" y="186210"/>
                    <a:pt x="334410" y="189143"/>
                    <a:pt x="338148" y="189143"/>
                  </a:cubicBezTo>
                  <a:lnTo>
                    <a:pt x="542650" y="189143"/>
                  </a:lnTo>
                  <a:cubicBezTo>
                    <a:pt x="546388" y="189143"/>
                    <a:pt x="549325" y="186210"/>
                    <a:pt x="549325" y="182566"/>
                  </a:cubicBezTo>
                  <a:lnTo>
                    <a:pt x="549325" y="35820"/>
                  </a:lnTo>
                  <a:cubicBezTo>
                    <a:pt x="549325" y="32176"/>
                    <a:pt x="546388" y="29153"/>
                    <a:pt x="542650" y="29153"/>
                  </a:cubicBezTo>
                  <a:close/>
                  <a:moveTo>
                    <a:pt x="338148" y="0"/>
                  </a:moveTo>
                  <a:lnTo>
                    <a:pt x="542650" y="0"/>
                  </a:lnTo>
                  <a:cubicBezTo>
                    <a:pt x="562407" y="0"/>
                    <a:pt x="578425" y="16177"/>
                    <a:pt x="578425" y="35820"/>
                  </a:cubicBezTo>
                  <a:lnTo>
                    <a:pt x="578425" y="182388"/>
                  </a:lnTo>
                  <a:cubicBezTo>
                    <a:pt x="578425" y="202120"/>
                    <a:pt x="562407" y="218119"/>
                    <a:pt x="542650" y="218119"/>
                  </a:cubicBezTo>
                  <a:lnTo>
                    <a:pt x="454994" y="218119"/>
                  </a:lnTo>
                  <a:lnTo>
                    <a:pt x="454994" y="242029"/>
                  </a:lnTo>
                  <a:lnTo>
                    <a:pt x="481602" y="242029"/>
                  </a:lnTo>
                  <a:cubicBezTo>
                    <a:pt x="489611" y="242029"/>
                    <a:pt x="496197" y="248518"/>
                    <a:pt x="496197" y="256606"/>
                  </a:cubicBezTo>
                  <a:cubicBezTo>
                    <a:pt x="496197" y="264694"/>
                    <a:pt x="489611" y="271183"/>
                    <a:pt x="481602" y="271183"/>
                  </a:cubicBezTo>
                  <a:lnTo>
                    <a:pt x="399196" y="271183"/>
                  </a:lnTo>
                  <a:cubicBezTo>
                    <a:pt x="391187" y="271183"/>
                    <a:pt x="384601" y="264694"/>
                    <a:pt x="384601" y="256606"/>
                  </a:cubicBezTo>
                  <a:cubicBezTo>
                    <a:pt x="384601" y="248518"/>
                    <a:pt x="391187" y="242029"/>
                    <a:pt x="399196" y="242029"/>
                  </a:cubicBezTo>
                  <a:lnTo>
                    <a:pt x="425804" y="242029"/>
                  </a:lnTo>
                  <a:lnTo>
                    <a:pt x="425804" y="218119"/>
                  </a:lnTo>
                  <a:lnTo>
                    <a:pt x="338148" y="218119"/>
                  </a:lnTo>
                  <a:cubicBezTo>
                    <a:pt x="318391" y="218119"/>
                    <a:pt x="302373" y="202120"/>
                    <a:pt x="302373" y="182388"/>
                  </a:cubicBezTo>
                  <a:lnTo>
                    <a:pt x="302373" y="35731"/>
                  </a:lnTo>
                  <a:cubicBezTo>
                    <a:pt x="302373" y="15999"/>
                    <a:pt x="318391" y="0"/>
                    <a:pt x="338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47879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4" name="椭圆 13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5" name="椭圆 64"/>
            <p:cNvSpPr/>
            <p:nvPr/>
          </p:nvSpPr>
          <p:spPr>
            <a:xfrm>
              <a:off x="9982200" y="2012825"/>
              <a:ext cx="304800" cy="281119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30737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7" name="椭圆 16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8" name="椭圆 67"/>
            <p:cNvSpPr/>
            <p:nvPr/>
          </p:nvSpPr>
          <p:spPr>
            <a:xfrm>
              <a:off x="9986889" y="2000985"/>
              <a:ext cx="295421" cy="304800"/>
            </a:xfrm>
            <a:custGeom>
              <a:avLst/>
              <a:gdLst>
                <a:gd name="T0" fmla="*/ 614 w 834"/>
                <a:gd name="T1" fmla="*/ 393 h 862"/>
                <a:gd name="T2" fmla="*/ 548 w 834"/>
                <a:gd name="T3" fmla="*/ 370 h 862"/>
                <a:gd name="T4" fmla="*/ 551 w 834"/>
                <a:gd name="T5" fmla="*/ 312 h 862"/>
                <a:gd name="T6" fmla="*/ 627 w 834"/>
                <a:gd name="T7" fmla="*/ 313 h 862"/>
                <a:gd name="T8" fmla="*/ 615 w 834"/>
                <a:gd name="T9" fmla="*/ 345 h 862"/>
                <a:gd name="T10" fmla="*/ 587 w 834"/>
                <a:gd name="T11" fmla="*/ 324 h 862"/>
                <a:gd name="T12" fmla="*/ 563 w 834"/>
                <a:gd name="T13" fmla="*/ 342 h 862"/>
                <a:gd name="T14" fmla="*/ 596 w 834"/>
                <a:gd name="T15" fmla="*/ 359 h 862"/>
                <a:gd name="T16" fmla="*/ 646 w 834"/>
                <a:gd name="T17" fmla="*/ 402 h 862"/>
                <a:gd name="T18" fmla="*/ 590 w 834"/>
                <a:gd name="T19" fmla="*/ 444 h 862"/>
                <a:gd name="T20" fmla="*/ 534 w 834"/>
                <a:gd name="T21" fmla="*/ 398 h 862"/>
                <a:gd name="T22" fmla="*/ 570 w 834"/>
                <a:gd name="T23" fmla="*/ 415 h 862"/>
                <a:gd name="T24" fmla="*/ 612 w 834"/>
                <a:gd name="T25" fmla="*/ 416 h 862"/>
                <a:gd name="T26" fmla="*/ 403 w 834"/>
                <a:gd name="T27" fmla="*/ 440 h 862"/>
                <a:gd name="T28" fmla="*/ 437 w 834"/>
                <a:gd name="T29" fmla="*/ 333 h 862"/>
                <a:gd name="T30" fmla="*/ 473 w 834"/>
                <a:gd name="T31" fmla="*/ 440 h 862"/>
                <a:gd name="T32" fmla="*/ 524 w 834"/>
                <a:gd name="T33" fmla="*/ 304 h 862"/>
                <a:gd name="T34" fmla="*/ 496 w 834"/>
                <a:gd name="T35" fmla="*/ 304 h 862"/>
                <a:gd name="T36" fmla="*/ 473 w 834"/>
                <a:gd name="T37" fmla="*/ 403 h 862"/>
                <a:gd name="T38" fmla="*/ 438 w 834"/>
                <a:gd name="T39" fmla="*/ 304 h 862"/>
                <a:gd name="T40" fmla="*/ 404 w 834"/>
                <a:gd name="T41" fmla="*/ 404 h 862"/>
                <a:gd name="T42" fmla="*/ 366 w 834"/>
                <a:gd name="T43" fmla="*/ 304 h 862"/>
                <a:gd name="T44" fmla="*/ 389 w 834"/>
                <a:gd name="T45" fmla="*/ 440 h 862"/>
                <a:gd name="T46" fmla="*/ 340 w 834"/>
                <a:gd name="T47" fmla="*/ 428 h 862"/>
                <a:gd name="T48" fmla="*/ 265 w 834"/>
                <a:gd name="T49" fmla="*/ 416 h 862"/>
                <a:gd name="T50" fmla="*/ 331 w 834"/>
                <a:gd name="T51" fmla="*/ 381 h 862"/>
                <a:gd name="T52" fmla="*/ 331 w 834"/>
                <a:gd name="T53" fmla="*/ 357 h 862"/>
                <a:gd name="T54" fmla="*/ 265 w 834"/>
                <a:gd name="T55" fmla="*/ 328 h 862"/>
                <a:gd name="T56" fmla="*/ 336 w 834"/>
                <a:gd name="T57" fmla="*/ 316 h 862"/>
                <a:gd name="T58" fmla="*/ 236 w 834"/>
                <a:gd name="T59" fmla="*/ 304 h 862"/>
                <a:gd name="T60" fmla="*/ 340 w 834"/>
                <a:gd name="T61" fmla="*/ 440 h 862"/>
                <a:gd name="T62" fmla="*/ 340 w 834"/>
                <a:gd name="T63" fmla="*/ 428 h 862"/>
                <a:gd name="T64" fmla="*/ 98 w 834"/>
                <a:gd name="T65" fmla="*/ 440 h 862"/>
                <a:gd name="T66" fmla="*/ 125 w 834"/>
                <a:gd name="T67" fmla="*/ 440 h 862"/>
                <a:gd name="T68" fmla="*/ 181 w 834"/>
                <a:gd name="T69" fmla="*/ 440 h 862"/>
                <a:gd name="T70" fmla="*/ 209 w 834"/>
                <a:gd name="T71" fmla="*/ 440 h 862"/>
                <a:gd name="T72" fmla="*/ 196 w 834"/>
                <a:gd name="T73" fmla="*/ 304 h 862"/>
                <a:gd name="T74" fmla="*/ 182 w 834"/>
                <a:gd name="T75" fmla="*/ 400 h 862"/>
                <a:gd name="T76" fmla="*/ 113 w 834"/>
                <a:gd name="T77" fmla="*/ 304 h 862"/>
                <a:gd name="T78" fmla="*/ 834 w 834"/>
                <a:gd name="T79" fmla="*/ 0 h 862"/>
                <a:gd name="T80" fmla="*/ 743 w 834"/>
                <a:gd name="T81" fmla="*/ 555 h 862"/>
                <a:gd name="T82" fmla="*/ 551 w 834"/>
                <a:gd name="T83" fmla="*/ 643 h 862"/>
                <a:gd name="T84" fmla="*/ 420 w 834"/>
                <a:gd name="T85" fmla="*/ 772 h 862"/>
                <a:gd name="T86" fmla="*/ 329 w 834"/>
                <a:gd name="T87" fmla="*/ 643 h 862"/>
                <a:gd name="T88" fmla="*/ 0 w 834"/>
                <a:gd name="T89" fmla="*/ 88 h 862"/>
                <a:gd name="T90" fmla="*/ 91 w 834"/>
                <a:gd name="T91" fmla="*/ 0 h 862"/>
                <a:gd name="T92" fmla="*/ 707 w 834"/>
                <a:gd name="T93" fmla="*/ 125 h 862"/>
                <a:gd name="T94" fmla="*/ 109 w 834"/>
                <a:gd name="T95" fmla="*/ 125 h 862"/>
                <a:gd name="T96" fmla="*/ 37 w 834"/>
                <a:gd name="T97" fmla="*/ 125 h 862"/>
                <a:gd name="T98" fmla="*/ 366 w 834"/>
                <a:gd name="T99" fmla="*/ 606 h 862"/>
                <a:gd name="T100" fmla="*/ 420 w 834"/>
                <a:gd name="T101" fmla="*/ 720 h 862"/>
                <a:gd name="T102" fmla="*/ 456 w 834"/>
                <a:gd name="T103" fmla="*/ 683 h 862"/>
                <a:gd name="T104" fmla="*/ 536 w 834"/>
                <a:gd name="T105" fmla="*/ 606 h 862"/>
                <a:gd name="T106" fmla="*/ 587 w 834"/>
                <a:gd name="T107" fmla="*/ 606 h 862"/>
                <a:gd name="T108" fmla="*/ 707 w 834"/>
                <a:gd name="T109" fmla="*/ 554 h 862"/>
                <a:gd name="T110" fmla="*/ 707 w 834"/>
                <a:gd name="T111" fmla="*/ 518 h 862"/>
                <a:gd name="T112" fmla="*/ 707 w 834"/>
                <a:gd name="T113" fmla="*/ 125 h 862"/>
                <a:gd name="T114" fmla="*/ 127 w 834"/>
                <a:gd name="T115" fmla="*/ 37 h 862"/>
                <a:gd name="T116" fmla="*/ 743 w 834"/>
                <a:gd name="T117" fmla="*/ 88 h 862"/>
                <a:gd name="T118" fmla="*/ 798 w 834"/>
                <a:gd name="T119" fmla="*/ 518 h 862"/>
                <a:gd name="T120" fmla="*/ 798 w 834"/>
                <a:gd name="T121" fmla="*/ 3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4" h="862">
                  <a:moveTo>
                    <a:pt x="619" y="404"/>
                  </a:moveTo>
                  <a:cubicBezTo>
                    <a:pt x="619" y="399"/>
                    <a:pt x="617" y="395"/>
                    <a:pt x="614" y="393"/>
                  </a:cubicBezTo>
                  <a:cubicBezTo>
                    <a:pt x="610" y="390"/>
                    <a:pt x="603" y="388"/>
                    <a:pt x="591" y="385"/>
                  </a:cubicBezTo>
                  <a:cubicBezTo>
                    <a:pt x="569" y="380"/>
                    <a:pt x="555" y="375"/>
                    <a:pt x="548" y="370"/>
                  </a:cubicBezTo>
                  <a:cubicBezTo>
                    <a:pt x="540" y="364"/>
                    <a:pt x="537" y="355"/>
                    <a:pt x="537" y="344"/>
                  </a:cubicBezTo>
                  <a:cubicBezTo>
                    <a:pt x="537" y="330"/>
                    <a:pt x="541" y="320"/>
                    <a:pt x="551" y="312"/>
                  </a:cubicBezTo>
                  <a:cubicBezTo>
                    <a:pt x="561" y="304"/>
                    <a:pt x="573" y="300"/>
                    <a:pt x="590" y="300"/>
                  </a:cubicBezTo>
                  <a:cubicBezTo>
                    <a:pt x="605" y="300"/>
                    <a:pt x="617" y="305"/>
                    <a:pt x="627" y="313"/>
                  </a:cubicBezTo>
                  <a:cubicBezTo>
                    <a:pt x="637" y="321"/>
                    <a:pt x="642" y="331"/>
                    <a:pt x="643" y="345"/>
                  </a:cubicBezTo>
                  <a:lnTo>
                    <a:pt x="615" y="345"/>
                  </a:lnTo>
                  <a:cubicBezTo>
                    <a:pt x="615" y="339"/>
                    <a:pt x="612" y="333"/>
                    <a:pt x="607" y="330"/>
                  </a:cubicBezTo>
                  <a:cubicBezTo>
                    <a:pt x="601" y="326"/>
                    <a:pt x="595" y="324"/>
                    <a:pt x="587" y="324"/>
                  </a:cubicBezTo>
                  <a:cubicBezTo>
                    <a:pt x="579" y="324"/>
                    <a:pt x="574" y="325"/>
                    <a:pt x="570" y="329"/>
                  </a:cubicBezTo>
                  <a:cubicBezTo>
                    <a:pt x="565" y="332"/>
                    <a:pt x="563" y="336"/>
                    <a:pt x="563" y="342"/>
                  </a:cubicBezTo>
                  <a:cubicBezTo>
                    <a:pt x="563" y="346"/>
                    <a:pt x="566" y="349"/>
                    <a:pt x="570" y="351"/>
                  </a:cubicBezTo>
                  <a:cubicBezTo>
                    <a:pt x="574" y="354"/>
                    <a:pt x="583" y="356"/>
                    <a:pt x="596" y="359"/>
                  </a:cubicBezTo>
                  <a:cubicBezTo>
                    <a:pt x="616" y="364"/>
                    <a:pt x="630" y="369"/>
                    <a:pt x="636" y="375"/>
                  </a:cubicBezTo>
                  <a:cubicBezTo>
                    <a:pt x="643" y="380"/>
                    <a:pt x="646" y="390"/>
                    <a:pt x="646" y="402"/>
                  </a:cubicBezTo>
                  <a:cubicBezTo>
                    <a:pt x="646" y="415"/>
                    <a:pt x="641" y="425"/>
                    <a:pt x="631" y="433"/>
                  </a:cubicBezTo>
                  <a:cubicBezTo>
                    <a:pt x="621" y="440"/>
                    <a:pt x="607" y="444"/>
                    <a:pt x="590" y="444"/>
                  </a:cubicBezTo>
                  <a:cubicBezTo>
                    <a:pt x="573" y="444"/>
                    <a:pt x="560" y="440"/>
                    <a:pt x="550" y="432"/>
                  </a:cubicBezTo>
                  <a:cubicBezTo>
                    <a:pt x="540" y="424"/>
                    <a:pt x="535" y="413"/>
                    <a:pt x="534" y="398"/>
                  </a:cubicBezTo>
                  <a:lnTo>
                    <a:pt x="562" y="398"/>
                  </a:lnTo>
                  <a:cubicBezTo>
                    <a:pt x="562" y="405"/>
                    <a:pt x="565" y="411"/>
                    <a:pt x="570" y="415"/>
                  </a:cubicBezTo>
                  <a:cubicBezTo>
                    <a:pt x="575" y="419"/>
                    <a:pt x="581" y="421"/>
                    <a:pt x="590" y="421"/>
                  </a:cubicBezTo>
                  <a:cubicBezTo>
                    <a:pt x="599" y="421"/>
                    <a:pt x="606" y="419"/>
                    <a:pt x="612" y="416"/>
                  </a:cubicBezTo>
                  <a:cubicBezTo>
                    <a:pt x="617" y="413"/>
                    <a:pt x="619" y="409"/>
                    <a:pt x="619" y="404"/>
                  </a:cubicBezTo>
                  <a:close/>
                  <a:moveTo>
                    <a:pt x="403" y="440"/>
                  </a:moveTo>
                  <a:lnTo>
                    <a:pt x="416" y="440"/>
                  </a:lnTo>
                  <a:lnTo>
                    <a:pt x="437" y="333"/>
                  </a:lnTo>
                  <a:lnTo>
                    <a:pt x="459" y="440"/>
                  </a:lnTo>
                  <a:lnTo>
                    <a:pt x="473" y="440"/>
                  </a:lnTo>
                  <a:lnTo>
                    <a:pt x="487" y="440"/>
                  </a:lnTo>
                  <a:lnTo>
                    <a:pt x="524" y="304"/>
                  </a:lnTo>
                  <a:lnTo>
                    <a:pt x="510" y="304"/>
                  </a:lnTo>
                  <a:lnTo>
                    <a:pt x="496" y="304"/>
                  </a:lnTo>
                  <a:lnTo>
                    <a:pt x="473" y="403"/>
                  </a:lnTo>
                  <a:lnTo>
                    <a:pt x="473" y="403"/>
                  </a:lnTo>
                  <a:lnTo>
                    <a:pt x="453" y="304"/>
                  </a:lnTo>
                  <a:lnTo>
                    <a:pt x="438" y="304"/>
                  </a:lnTo>
                  <a:lnTo>
                    <a:pt x="423" y="304"/>
                  </a:lnTo>
                  <a:lnTo>
                    <a:pt x="404" y="404"/>
                  </a:lnTo>
                  <a:lnTo>
                    <a:pt x="381" y="304"/>
                  </a:lnTo>
                  <a:lnTo>
                    <a:pt x="366" y="304"/>
                  </a:lnTo>
                  <a:lnTo>
                    <a:pt x="351" y="304"/>
                  </a:lnTo>
                  <a:lnTo>
                    <a:pt x="389" y="440"/>
                  </a:lnTo>
                  <a:lnTo>
                    <a:pt x="403" y="440"/>
                  </a:lnTo>
                  <a:close/>
                  <a:moveTo>
                    <a:pt x="340" y="428"/>
                  </a:moveTo>
                  <a:lnTo>
                    <a:pt x="340" y="416"/>
                  </a:lnTo>
                  <a:lnTo>
                    <a:pt x="265" y="416"/>
                  </a:lnTo>
                  <a:lnTo>
                    <a:pt x="265" y="381"/>
                  </a:lnTo>
                  <a:lnTo>
                    <a:pt x="331" y="381"/>
                  </a:lnTo>
                  <a:lnTo>
                    <a:pt x="331" y="369"/>
                  </a:lnTo>
                  <a:lnTo>
                    <a:pt x="331" y="357"/>
                  </a:lnTo>
                  <a:lnTo>
                    <a:pt x="265" y="357"/>
                  </a:lnTo>
                  <a:lnTo>
                    <a:pt x="265" y="328"/>
                  </a:lnTo>
                  <a:lnTo>
                    <a:pt x="336" y="328"/>
                  </a:lnTo>
                  <a:lnTo>
                    <a:pt x="336" y="316"/>
                  </a:lnTo>
                  <a:lnTo>
                    <a:pt x="336" y="304"/>
                  </a:lnTo>
                  <a:lnTo>
                    <a:pt x="236" y="304"/>
                  </a:lnTo>
                  <a:lnTo>
                    <a:pt x="236" y="440"/>
                  </a:lnTo>
                  <a:lnTo>
                    <a:pt x="340" y="440"/>
                  </a:lnTo>
                  <a:lnTo>
                    <a:pt x="340" y="428"/>
                  </a:lnTo>
                  <a:lnTo>
                    <a:pt x="340" y="428"/>
                  </a:lnTo>
                  <a:close/>
                  <a:moveTo>
                    <a:pt x="98" y="304"/>
                  </a:moveTo>
                  <a:lnTo>
                    <a:pt x="98" y="440"/>
                  </a:lnTo>
                  <a:lnTo>
                    <a:pt x="111" y="440"/>
                  </a:lnTo>
                  <a:lnTo>
                    <a:pt x="125" y="440"/>
                  </a:lnTo>
                  <a:lnTo>
                    <a:pt x="125" y="342"/>
                  </a:lnTo>
                  <a:lnTo>
                    <a:pt x="181" y="440"/>
                  </a:lnTo>
                  <a:lnTo>
                    <a:pt x="195" y="440"/>
                  </a:lnTo>
                  <a:lnTo>
                    <a:pt x="209" y="440"/>
                  </a:lnTo>
                  <a:lnTo>
                    <a:pt x="209" y="304"/>
                  </a:lnTo>
                  <a:lnTo>
                    <a:pt x="196" y="304"/>
                  </a:lnTo>
                  <a:lnTo>
                    <a:pt x="182" y="304"/>
                  </a:lnTo>
                  <a:lnTo>
                    <a:pt x="182" y="400"/>
                  </a:lnTo>
                  <a:lnTo>
                    <a:pt x="128" y="304"/>
                  </a:lnTo>
                  <a:lnTo>
                    <a:pt x="113" y="304"/>
                  </a:lnTo>
                  <a:lnTo>
                    <a:pt x="98" y="304"/>
                  </a:lnTo>
                  <a:close/>
                  <a:moveTo>
                    <a:pt x="834" y="0"/>
                  </a:moveTo>
                  <a:lnTo>
                    <a:pt x="834" y="555"/>
                  </a:lnTo>
                  <a:lnTo>
                    <a:pt x="743" y="555"/>
                  </a:lnTo>
                  <a:lnTo>
                    <a:pt x="743" y="643"/>
                  </a:lnTo>
                  <a:lnTo>
                    <a:pt x="551" y="643"/>
                  </a:lnTo>
                  <a:lnTo>
                    <a:pt x="420" y="774"/>
                  </a:lnTo>
                  <a:lnTo>
                    <a:pt x="420" y="772"/>
                  </a:lnTo>
                  <a:lnTo>
                    <a:pt x="329" y="862"/>
                  </a:lnTo>
                  <a:lnTo>
                    <a:pt x="329" y="643"/>
                  </a:lnTo>
                  <a:lnTo>
                    <a:pt x="0" y="643"/>
                  </a:lnTo>
                  <a:lnTo>
                    <a:pt x="0" y="88"/>
                  </a:lnTo>
                  <a:lnTo>
                    <a:pt x="91" y="88"/>
                  </a:lnTo>
                  <a:lnTo>
                    <a:pt x="91" y="0"/>
                  </a:lnTo>
                  <a:lnTo>
                    <a:pt x="834" y="0"/>
                  </a:lnTo>
                  <a:close/>
                  <a:moveTo>
                    <a:pt x="707" y="125"/>
                  </a:moveTo>
                  <a:lnTo>
                    <a:pt x="127" y="125"/>
                  </a:lnTo>
                  <a:lnTo>
                    <a:pt x="109" y="125"/>
                  </a:lnTo>
                  <a:lnTo>
                    <a:pt x="91" y="125"/>
                  </a:lnTo>
                  <a:lnTo>
                    <a:pt x="37" y="125"/>
                  </a:lnTo>
                  <a:lnTo>
                    <a:pt x="37" y="606"/>
                  </a:lnTo>
                  <a:lnTo>
                    <a:pt x="366" y="606"/>
                  </a:lnTo>
                  <a:lnTo>
                    <a:pt x="366" y="774"/>
                  </a:lnTo>
                  <a:lnTo>
                    <a:pt x="420" y="720"/>
                  </a:lnTo>
                  <a:lnTo>
                    <a:pt x="438" y="702"/>
                  </a:lnTo>
                  <a:lnTo>
                    <a:pt x="456" y="683"/>
                  </a:lnTo>
                  <a:lnTo>
                    <a:pt x="533" y="606"/>
                  </a:lnTo>
                  <a:lnTo>
                    <a:pt x="536" y="606"/>
                  </a:lnTo>
                  <a:lnTo>
                    <a:pt x="561" y="606"/>
                  </a:lnTo>
                  <a:lnTo>
                    <a:pt x="587" y="606"/>
                  </a:lnTo>
                  <a:lnTo>
                    <a:pt x="707" y="606"/>
                  </a:lnTo>
                  <a:lnTo>
                    <a:pt x="707" y="554"/>
                  </a:lnTo>
                  <a:lnTo>
                    <a:pt x="707" y="536"/>
                  </a:lnTo>
                  <a:lnTo>
                    <a:pt x="707" y="518"/>
                  </a:lnTo>
                  <a:lnTo>
                    <a:pt x="707" y="125"/>
                  </a:lnTo>
                  <a:lnTo>
                    <a:pt x="707" y="125"/>
                  </a:lnTo>
                  <a:close/>
                  <a:moveTo>
                    <a:pt x="798" y="37"/>
                  </a:moveTo>
                  <a:lnTo>
                    <a:pt x="127" y="37"/>
                  </a:lnTo>
                  <a:lnTo>
                    <a:pt x="127" y="88"/>
                  </a:lnTo>
                  <a:lnTo>
                    <a:pt x="743" y="88"/>
                  </a:lnTo>
                  <a:lnTo>
                    <a:pt x="743" y="518"/>
                  </a:lnTo>
                  <a:lnTo>
                    <a:pt x="798" y="518"/>
                  </a:lnTo>
                  <a:lnTo>
                    <a:pt x="798" y="37"/>
                  </a:lnTo>
                  <a:lnTo>
                    <a:pt x="79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147285" y="3483314"/>
            <a:ext cx="3894256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时长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- 5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</a:rPr>
              <a:t>温故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66530" y="2341457"/>
            <a:ext cx="1882570" cy="2030333"/>
            <a:chOff x="4830225" y="2244838"/>
            <a:chExt cx="2531550" cy="2730252"/>
          </a:xfrm>
        </p:grpSpPr>
        <p:sp>
          <p:nvSpPr>
            <p:cNvPr id="7" name="形状"/>
            <p:cNvSpPr/>
            <p:nvPr/>
          </p:nvSpPr>
          <p:spPr bwMode="auto">
            <a:xfrm>
              <a:off x="4830225" y="3425445"/>
              <a:ext cx="2531550" cy="1549645"/>
            </a:xfrm>
            <a:custGeom>
              <a:avLst/>
              <a:gdLst>
                <a:gd name="T0" fmla="*/ 17 w 618"/>
                <a:gd name="T1" fmla="*/ 170 h 377"/>
                <a:gd name="T2" fmla="*/ 278 w 618"/>
                <a:gd name="T3" fmla="*/ 11 h 377"/>
                <a:gd name="T4" fmla="*/ 344 w 618"/>
                <a:gd name="T5" fmla="*/ 13 h 377"/>
                <a:gd name="T6" fmla="*/ 597 w 618"/>
                <a:gd name="T7" fmla="*/ 167 h 377"/>
                <a:gd name="T8" fmla="*/ 601 w 618"/>
                <a:gd name="T9" fmla="*/ 208 h 377"/>
                <a:gd name="T10" fmla="*/ 340 w 618"/>
                <a:gd name="T11" fmla="*/ 367 h 377"/>
                <a:gd name="T12" fmla="*/ 274 w 618"/>
                <a:gd name="T13" fmla="*/ 364 h 377"/>
                <a:gd name="T14" fmla="*/ 21 w 618"/>
                <a:gd name="T15" fmla="*/ 210 h 377"/>
                <a:gd name="T16" fmla="*/ 17 w 618"/>
                <a:gd name="T17" fmla="*/ 17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377">
                  <a:moveTo>
                    <a:pt x="17" y="170"/>
                  </a:moveTo>
                  <a:cubicBezTo>
                    <a:pt x="278" y="11"/>
                    <a:pt x="278" y="11"/>
                    <a:pt x="278" y="11"/>
                  </a:cubicBezTo>
                  <a:cubicBezTo>
                    <a:pt x="295" y="0"/>
                    <a:pt x="325" y="1"/>
                    <a:pt x="344" y="13"/>
                  </a:cubicBezTo>
                  <a:cubicBezTo>
                    <a:pt x="597" y="167"/>
                    <a:pt x="597" y="167"/>
                    <a:pt x="597" y="167"/>
                  </a:cubicBezTo>
                  <a:cubicBezTo>
                    <a:pt x="617" y="179"/>
                    <a:pt x="618" y="197"/>
                    <a:pt x="601" y="20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23" y="377"/>
                    <a:pt x="293" y="376"/>
                    <a:pt x="274" y="364"/>
                  </a:cubicBezTo>
                  <a:cubicBezTo>
                    <a:pt x="21" y="210"/>
                    <a:pt x="21" y="210"/>
                    <a:pt x="21" y="210"/>
                  </a:cubicBezTo>
                  <a:cubicBezTo>
                    <a:pt x="2" y="198"/>
                    <a:pt x="0" y="180"/>
                    <a:pt x="17" y="170"/>
                  </a:cubicBezTo>
                  <a:close/>
                </a:path>
              </a:pathLst>
            </a:cu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scaled="0"/>
            </a:gradFill>
            <a:ln>
              <a:noFill/>
            </a:ln>
          </p:spPr>
          <p:txBody>
            <a:bodyPr vert="horz" wrap="square" lIns="105874" tIns="52937" rIns="105874" bIns="52937" numCol="1" anchor="t" anchorCtr="0" compatLnSpc="1"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6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形状"/>
            <p:cNvSpPr/>
            <p:nvPr/>
          </p:nvSpPr>
          <p:spPr bwMode="auto">
            <a:xfrm>
              <a:off x="4830225" y="2831884"/>
              <a:ext cx="2531550" cy="1549645"/>
            </a:xfrm>
            <a:custGeom>
              <a:avLst/>
              <a:gdLst>
                <a:gd name="T0" fmla="*/ 17 w 618"/>
                <a:gd name="T1" fmla="*/ 170 h 377"/>
                <a:gd name="T2" fmla="*/ 278 w 618"/>
                <a:gd name="T3" fmla="*/ 11 h 377"/>
                <a:gd name="T4" fmla="*/ 344 w 618"/>
                <a:gd name="T5" fmla="*/ 13 h 377"/>
                <a:gd name="T6" fmla="*/ 597 w 618"/>
                <a:gd name="T7" fmla="*/ 167 h 377"/>
                <a:gd name="T8" fmla="*/ 601 w 618"/>
                <a:gd name="T9" fmla="*/ 208 h 377"/>
                <a:gd name="T10" fmla="*/ 340 w 618"/>
                <a:gd name="T11" fmla="*/ 367 h 377"/>
                <a:gd name="T12" fmla="*/ 274 w 618"/>
                <a:gd name="T13" fmla="*/ 364 h 377"/>
                <a:gd name="T14" fmla="*/ 21 w 618"/>
                <a:gd name="T15" fmla="*/ 210 h 377"/>
                <a:gd name="T16" fmla="*/ 17 w 618"/>
                <a:gd name="T17" fmla="*/ 17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377">
                  <a:moveTo>
                    <a:pt x="17" y="170"/>
                  </a:moveTo>
                  <a:cubicBezTo>
                    <a:pt x="278" y="11"/>
                    <a:pt x="278" y="11"/>
                    <a:pt x="278" y="11"/>
                  </a:cubicBezTo>
                  <a:cubicBezTo>
                    <a:pt x="295" y="0"/>
                    <a:pt x="325" y="1"/>
                    <a:pt x="344" y="13"/>
                  </a:cubicBezTo>
                  <a:cubicBezTo>
                    <a:pt x="597" y="167"/>
                    <a:pt x="597" y="167"/>
                    <a:pt x="597" y="167"/>
                  </a:cubicBezTo>
                  <a:cubicBezTo>
                    <a:pt x="617" y="179"/>
                    <a:pt x="618" y="197"/>
                    <a:pt x="601" y="20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23" y="377"/>
                    <a:pt x="293" y="376"/>
                    <a:pt x="274" y="364"/>
                  </a:cubicBezTo>
                  <a:cubicBezTo>
                    <a:pt x="21" y="210"/>
                    <a:pt x="21" y="210"/>
                    <a:pt x="21" y="210"/>
                  </a:cubicBezTo>
                  <a:cubicBezTo>
                    <a:pt x="2" y="198"/>
                    <a:pt x="0" y="180"/>
                    <a:pt x="17" y="170"/>
                  </a:cubicBezTo>
                  <a:close/>
                </a:path>
              </a:pathLst>
            </a:cu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scaled="0"/>
            </a:gradFill>
            <a:ln>
              <a:noFill/>
            </a:ln>
          </p:spPr>
          <p:txBody>
            <a:bodyPr vert="horz" wrap="square" lIns="105874" tIns="52937" rIns="105874" bIns="52937" numCol="1" anchor="t" anchorCtr="0" compatLnSpc="1"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6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形状"/>
            <p:cNvSpPr/>
            <p:nvPr/>
          </p:nvSpPr>
          <p:spPr bwMode="auto">
            <a:xfrm>
              <a:off x="4830225" y="2244838"/>
              <a:ext cx="2531550" cy="1549645"/>
            </a:xfrm>
            <a:custGeom>
              <a:avLst/>
              <a:gdLst>
                <a:gd name="T0" fmla="*/ 17 w 618"/>
                <a:gd name="T1" fmla="*/ 170 h 377"/>
                <a:gd name="T2" fmla="*/ 278 w 618"/>
                <a:gd name="T3" fmla="*/ 11 h 377"/>
                <a:gd name="T4" fmla="*/ 344 w 618"/>
                <a:gd name="T5" fmla="*/ 13 h 377"/>
                <a:gd name="T6" fmla="*/ 597 w 618"/>
                <a:gd name="T7" fmla="*/ 167 h 377"/>
                <a:gd name="T8" fmla="*/ 601 w 618"/>
                <a:gd name="T9" fmla="*/ 208 h 377"/>
                <a:gd name="T10" fmla="*/ 340 w 618"/>
                <a:gd name="T11" fmla="*/ 367 h 377"/>
                <a:gd name="T12" fmla="*/ 274 w 618"/>
                <a:gd name="T13" fmla="*/ 364 h 377"/>
                <a:gd name="T14" fmla="*/ 21 w 618"/>
                <a:gd name="T15" fmla="*/ 210 h 377"/>
                <a:gd name="T16" fmla="*/ 17 w 618"/>
                <a:gd name="T17" fmla="*/ 17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8" h="377">
                  <a:moveTo>
                    <a:pt x="17" y="170"/>
                  </a:moveTo>
                  <a:cubicBezTo>
                    <a:pt x="278" y="11"/>
                    <a:pt x="278" y="11"/>
                    <a:pt x="278" y="11"/>
                  </a:cubicBezTo>
                  <a:cubicBezTo>
                    <a:pt x="295" y="0"/>
                    <a:pt x="325" y="1"/>
                    <a:pt x="344" y="13"/>
                  </a:cubicBezTo>
                  <a:cubicBezTo>
                    <a:pt x="597" y="167"/>
                    <a:pt x="597" y="167"/>
                    <a:pt x="597" y="167"/>
                  </a:cubicBezTo>
                  <a:cubicBezTo>
                    <a:pt x="617" y="179"/>
                    <a:pt x="618" y="197"/>
                    <a:pt x="601" y="208"/>
                  </a:cubicBezTo>
                  <a:cubicBezTo>
                    <a:pt x="340" y="367"/>
                    <a:pt x="340" y="367"/>
                    <a:pt x="340" y="367"/>
                  </a:cubicBezTo>
                  <a:cubicBezTo>
                    <a:pt x="323" y="377"/>
                    <a:pt x="293" y="376"/>
                    <a:pt x="274" y="364"/>
                  </a:cubicBezTo>
                  <a:cubicBezTo>
                    <a:pt x="21" y="210"/>
                    <a:pt x="21" y="210"/>
                    <a:pt x="21" y="210"/>
                  </a:cubicBezTo>
                  <a:cubicBezTo>
                    <a:pt x="2" y="198"/>
                    <a:pt x="0" y="180"/>
                    <a:pt x="17" y="170"/>
                  </a:cubicBezTo>
                  <a:close/>
                </a:path>
              </a:pathLst>
            </a:custGeom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  <a:lin scaled="0"/>
            </a:gradFill>
            <a:ln>
              <a:noFill/>
            </a:ln>
          </p:spPr>
          <p:txBody>
            <a:bodyPr vert="horz" wrap="square" lIns="105874" tIns="52937" rIns="105874" bIns="52937" numCol="1" anchor="t" anchorCtr="0" compatLnSpc="1"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66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410617" y="1949706"/>
            <a:ext cx="4041354" cy="828640"/>
            <a:chOff x="7410617" y="2192304"/>
            <a:chExt cx="4041354" cy="828640"/>
          </a:xfrm>
        </p:grpSpPr>
        <p:grpSp>
          <p:nvGrpSpPr>
            <p:cNvPr id="11" name="组合 10"/>
            <p:cNvGrpSpPr/>
            <p:nvPr/>
          </p:nvGrpSpPr>
          <p:grpSpPr>
            <a:xfrm>
              <a:off x="7410617" y="2286000"/>
              <a:ext cx="760456" cy="734944"/>
              <a:chOff x="7622946" y="2595773"/>
              <a:chExt cx="755892" cy="730534"/>
            </a:xfrm>
          </p:grpSpPr>
          <p:sp>
            <p:nvSpPr>
              <p:cNvPr id="13" name="形状"/>
              <p:cNvSpPr/>
              <p:nvPr/>
            </p:nvSpPr>
            <p:spPr>
              <a:xfrm>
                <a:off x="7622946" y="2595773"/>
                <a:ext cx="755892" cy="730534"/>
              </a:xfrm>
              <a:prstGeom prst="roundRect">
                <a:avLst/>
              </a:prstGeom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14" name="组合"/>
              <p:cNvGrpSpPr/>
              <p:nvPr/>
            </p:nvGrpSpPr>
            <p:grpSpPr>
              <a:xfrm>
                <a:off x="7741356" y="2704780"/>
                <a:ext cx="519068" cy="515515"/>
                <a:chOff x="1979613" y="3067051"/>
                <a:chExt cx="231775" cy="230188"/>
              </a:xfrm>
              <a:solidFill>
                <a:schemeClr val="bg1"/>
              </a:solidFill>
            </p:grpSpPr>
            <p:sp>
              <p:nvSpPr>
                <p:cNvPr id="15" name="Freeform 38"/>
                <p:cNvSpPr>
                  <a:spLocks noEditPoints="1"/>
                </p:cNvSpPr>
                <p:nvPr/>
              </p:nvSpPr>
              <p:spPr bwMode="auto">
                <a:xfrm>
                  <a:off x="1979613" y="3067051"/>
                  <a:ext cx="231775" cy="230188"/>
                </a:xfrm>
                <a:custGeom>
                  <a:avLst/>
                  <a:gdLst>
                    <a:gd name="T0" fmla="*/ 61 w 122"/>
                    <a:gd name="T1" fmla="*/ 0 h 122"/>
                    <a:gd name="T2" fmla="*/ 0 w 122"/>
                    <a:gd name="T3" fmla="*/ 61 h 122"/>
                    <a:gd name="T4" fmla="*/ 61 w 122"/>
                    <a:gd name="T5" fmla="*/ 122 h 122"/>
                    <a:gd name="T6" fmla="*/ 122 w 122"/>
                    <a:gd name="T7" fmla="*/ 61 h 122"/>
                    <a:gd name="T8" fmla="*/ 61 w 122"/>
                    <a:gd name="T9" fmla="*/ 0 h 122"/>
                    <a:gd name="T10" fmla="*/ 64 w 122"/>
                    <a:gd name="T11" fmla="*/ 109 h 122"/>
                    <a:gd name="T12" fmla="*/ 64 w 122"/>
                    <a:gd name="T13" fmla="*/ 102 h 122"/>
                    <a:gd name="T14" fmla="*/ 57 w 122"/>
                    <a:gd name="T15" fmla="*/ 102 h 122"/>
                    <a:gd name="T16" fmla="*/ 57 w 122"/>
                    <a:gd name="T17" fmla="*/ 109 h 122"/>
                    <a:gd name="T18" fmla="*/ 29 w 122"/>
                    <a:gd name="T19" fmla="*/ 97 h 122"/>
                    <a:gd name="T20" fmla="*/ 28 w 122"/>
                    <a:gd name="T21" fmla="*/ 97 h 122"/>
                    <a:gd name="T22" fmla="*/ 27 w 122"/>
                    <a:gd name="T23" fmla="*/ 95 h 122"/>
                    <a:gd name="T24" fmla="*/ 25 w 122"/>
                    <a:gd name="T25" fmla="*/ 93 h 122"/>
                    <a:gd name="T26" fmla="*/ 24 w 122"/>
                    <a:gd name="T27" fmla="*/ 93 h 122"/>
                    <a:gd name="T28" fmla="*/ 13 w 122"/>
                    <a:gd name="T29" fmla="*/ 65 h 122"/>
                    <a:gd name="T30" fmla="*/ 20 w 122"/>
                    <a:gd name="T31" fmla="*/ 65 h 122"/>
                    <a:gd name="T32" fmla="*/ 20 w 122"/>
                    <a:gd name="T33" fmla="*/ 58 h 122"/>
                    <a:gd name="T34" fmla="*/ 13 w 122"/>
                    <a:gd name="T35" fmla="*/ 58 h 122"/>
                    <a:gd name="T36" fmla="*/ 57 w 122"/>
                    <a:gd name="T37" fmla="*/ 13 h 122"/>
                    <a:gd name="T38" fmla="*/ 57 w 122"/>
                    <a:gd name="T39" fmla="*/ 20 h 122"/>
                    <a:gd name="T40" fmla="*/ 64 w 122"/>
                    <a:gd name="T41" fmla="*/ 20 h 122"/>
                    <a:gd name="T42" fmla="*/ 64 w 122"/>
                    <a:gd name="T43" fmla="*/ 13 h 122"/>
                    <a:gd name="T44" fmla="*/ 83 w 122"/>
                    <a:gd name="T45" fmla="*/ 18 h 122"/>
                    <a:gd name="T46" fmla="*/ 83 w 122"/>
                    <a:gd name="T47" fmla="*/ 19 h 122"/>
                    <a:gd name="T48" fmla="*/ 86 w 122"/>
                    <a:gd name="T49" fmla="*/ 21 h 122"/>
                    <a:gd name="T50" fmla="*/ 87 w 122"/>
                    <a:gd name="T51" fmla="*/ 21 h 122"/>
                    <a:gd name="T52" fmla="*/ 90 w 122"/>
                    <a:gd name="T53" fmla="*/ 23 h 122"/>
                    <a:gd name="T54" fmla="*/ 91 w 122"/>
                    <a:gd name="T55" fmla="*/ 24 h 122"/>
                    <a:gd name="T56" fmla="*/ 93 w 122"/>
                    <a:gd name="T57" fmla="*/ 26 h 122"/>
                    <a:gd name="T58" fmla="*/ 94 w 122"/>
                    <a:gd name="T59" fmla="*/ 27 h 122"/>
                    <a:gd name="T60" fmla="*/ 96 w 122"/>
                    <a:gd name="T61" fmla="*/ 29 h 122"/>
                    <a:gd name="T62" fmla="*/ 98 w 122"/>
                    <a:gd name="T63" fmla="*/ 31 h 122"/>
                    <a:gd name="T64" fmla="*/ 99 w 122"/>
                    <a:gd name="T65" fmla="*/ 32 h 122"/>
                    <a:gd name="T66" fmla="*/ 101 w 122"/>
                    <a:gd name="T67" fmla="*/ 35 h 122"/>
                    <a:gd name="T68" fmla="*/ 101 w 122"/>
                    <a:gd name="T69" fmla="*/ 36 h 122"/>
                    <a:gd name="T70" fmla="*/ 103 w 122"/>
                    <a:gd name="T71" fmla="*/ 39 h 122"/>
                    <a:gd name="T72" fmla="*/ 103 w 122"/>
                    <a:gd name="T73" fmla="*/ 39 h 122"/>
                    <a:gd name="T74" fmla="*/ 108 w 122"/>
                    <a:gd name="T75" fmla="*/ 58 h 122"/>
                    <a:gd name="T76" fmla="*/ 102 w 122"/>
                    <a:gd name="T77" fmla="*/ 58 h 122"/>
                    <a:gd name="T78" fmla="*/ 102 w 122"/>
                    <a:gd name="T79" fmla="*/ 65 h 122"/>
                    <a:gd name="T80" fmla="*/ 108 w 122"/>
                    <a:gd name="T81" fmla="*/ 65 h 122"/>
                    <a:gd name="T82" fmla="*/ 64 w 122"/>
                    <a:gd name="T83" fmla="*/ 109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22" h="122">
                      <a:moveTo>
                        <a:pt x="61" y="0"/>
                      </a:moveTo>
                      <a:cubicBezTo>
                        <a:pt x="27" y="0"/>
                        <a:pt x="0" y="27"/>
                        <a:pt x="0" y="61"/>
                      </a:cubicBezTo>
                      <a:cubicBezTo>
                        <a:pt x="0" y="95"/>
                        <a:pt x="27" y="122"/>
                        <a:pt x="61" y="122"/>
                      </a:cubicBezTo>
                      <a:cubicBezTo>
                        <a:pt x="94" y="122"/>
                        <a:pt x="122" y="95"/>
                        <a:pt x="122" y="61"/>
                      </a:cubicBezTo>
                      <a:cubicBezTo>
                        <a:pt x="122" y="27"/>
                        <a:pt x="94" y="0"/>
                        <a:pt x="61" y="0"/>
                      </a:cubicBezTo>
                      <a:close/>
                      <a:moveTo>
                        <a:pt x="64" y="109"/>
                      </a:moveTo>
                      <a:cubicBezTo>
                        <a:pt x="64" y="102"/>
                        <a:pt x="64" y="102"/>
                        <a:pt x="64" y="102"/>
                      </a:cubicBezTo>
                      <a:cubicBezTo>
                        <a:pt x="57" y="102"/>
                        <a:pt x="57" y="102"/>
                        <a:pt x="57" y="102"/>
                      </a:cubicBezTo>
                      <a:cubicBezTo>
                        <a:pt x="57" y="109"/>
                        <a:pt x="57" y="109"/>
                        <a:pt x="57" y="109"/>
                      </a:cubicBezTo>
                      <a:cubicBezTo>
                        <a:pt x="46" y="108"/>
                        <a:pt x="37" y="104"/>
                        <a:pt x="29" y="97"/>
                      </a:cubicBezTo>
                      <a:cubicBezTo>
                        <a:pt x="29" y="97"/>
                        <a:pt x="29" y="97"/>
                        <a:pt x="28" y="97"/>
                      </a:cubicBezTo>
                      <a:cubicBezTo>
                        <a:pt x="28" y="96"/>
                        <a:pt x="27" y="96"/>
                        <a:pt x="27" y="95"/>
                      </a:cubicBezTo>
                      <a:cubicBezTo>
                        <a:pt x="26" y="95"/>
                        <a:pt x="25" y="94"/>
                        <a:pt x="25" y="93"/>
                      </a:cubicBezTo>
                      <a:cubicBezTo>
                        <a:pt x="25" y="93"/>
                        <a:pt x="25" y="93"/>
                        <a:pt x="24" y="93"/>
                      </a:cubicBezTo>
                      <a:cubicBezTo>
                        <a:pt x="18" y="85"/>
                        <a:pt x="13" y="75"/>
                        <a:pt x="13" y="65"/>
                      </a:cubicBezTo>
                      <a:cubicBezTo>
                        <a:pt x="20" y="65"/>
                        <a:pt x="20" y="65"/>
                        <a:pt x="20" y="65"/>
                      </a:cubicBezTo>
                      <a:cubicBezTo>
                        <a:pt x="20" y="58"/>
                        <a:pt x="20" y="58"/>
                        <a:pt x="20" y="58"/>
                      </a:cubicBezTo>
                      <a:cubicBezTo>
                        <a:pt x="13" y="58"/>
                        <a:pt x="13" y="58"/>
                        <a:pt x="13" y="58"/>
                      </a:cubicBezTo>
                      <a:cubicBezTo>
                        <a:pt x="15" y="34"/>
                        <a:pt x="33" y="15"/>
                        <a:pt x="57" y="13"/>
                      </a:cubicBezTo>
                      <a:cubicBezTo>
                        <a:pt x="57" y="20"/>
                        <a:pt x="57" y="20"/>
                        <a:pt x="57" y="20"/>
                      </a:cubicBezTo>
                      <a:cubicBezTo>
                        <a:pt x="64" y="20"/>
                        <a:pt x="64" y="20"/>
                        <a:pt x="64" y="20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71" y="14"/>
                        <a:pt x="77" y="16"/>
                        <a:pt x="83" y="18"/>
                      </a:cubicBezTo>
                      <a:cubicBezTo>
                        <a:pt x="83" y="19"/>
                        <a:pt x="83" y="19"/>
                        <a:pt x="83" y="19"/>
                      </a:cubicBezTo>
                      <a:cubicBezTo>
                        <a:pt x="84" y="19"/>
                        <a:pt x="85" y="20"/>
                        <a:pt x="86" y="21"/>
                      </a:cubicBezTo>
                      <a:cubicBezTo>
                        <a:pt x="87" y="21"/>
                        <a:pt x="87" y="21"/>
                        <a:pt x="87" y="21"/>
                      </a:cubicBezTo>
                      <a:cubicBezTo>
                        <a:pt x="88" y="22"/>
                        <a:pt x="89" y="22"/>
                        <a:pt x="90" y="23"/>
                      </a:cubicBezTo>
                      <a:cubicBezTo>
                        <a:pt x="90" y="23"/>
                        <a:pt x="91" y="24"/>
                        <a:pt x="91" y="24"/>
                      </a:cubicBezTo>
                      <a:cubicBezTo>
                        <a:pt x="92" y="25"/>
                        <a:pt x="92" y="25"/>
                        <a:pt x="93" y="26"/>
                      </a:cubicBezTo>
                      <a:cubicBezTo>
                        <a:pt x="94" y="26"/>
                        <a:pt x="94" y="27"/>
                        <a:pt x="94" y="27"/>
                      </a:cubicBezTo>
                      <a:cubicBezTo>
                        <a:pt x="95" y="28"/>
                        <a:pt x="96" y="28"/>
                        <a:pt x="96" y="29"/>
                      </a:cubicBezTo>
                      <a:cubicBezTo>
                        <a:pt x="97" y="29"/>
                        <a:pt x="97" y="30"/>
                        <a:pt x="98" y="31"/>
                      </a:cubicBezTo>
                      <a:cubicBezTo>
                        <a:pt x="98" y="31"/>
                        <a:pt x="98" y="32"/>
                        <a:pt x="99" y="32"/>
                      </a:cubicBezTo>
                      <a:cubicBezTo>
                        <a:pt x="99" y="33"/>
                        <a:pt x="100" y="34"/>
                        <a:pt x="101" y="35"/>
                      </a:cubicBezTo>
                      <a:cubicBezTo>
                        <a:pt x="101" y="35"/>
                        <a:pt x="101" y="35"/>
                        <a:pt x="101" y="36"/>
                      </a:cubicBezTo>
                      <a:cubicBezTo>
                        <a:pt x="102" y="37"/>
                        <a:pt x="103" y="38"/>
                        <a:pt x="103" y="39"/>
                      </a:cubicBezTo>
                      <a:cubicBezTo>
                        <a:pt x="103" y="39"/>
                        <a:pt x="103" y="39"/>
                        <a:pt x="103" y="39"/>
                      </a:cubicBezTo>
                      <a:cubicBezTo>
                        <a:pt x="106" y="45"/>
                        <a:pt x="108" y="51"/>
                        <a:pt x="108" y="58"/>
                      </a:cubicBezTo>
                      <a:cubicBezTo>
                        <a:pt x="102" y="58"/>
                        <a:pt x="102" y="58"/>
                        <a:pt x="102" y="58"/>
                      </a:cubicBezTo>
                      <a:cubicBezTo>
                        <a:pt x="102" y="65"/>
                        <a:pt x="102" y="65"/>
                        <a:pt x="102" y="65"/>
                      </a:cubicBezTo>
                      <a:cubicBezTo>
                        <a:pt x="108" y="65"/>
                        <a:pt x="108" y="65"/>
                        <a:pt x="108" y="65"/>
                      </a:cubicBezTo>
                      <a:cubicBezTo>
                        <a:pt x="107" y="88"/>
                        <a:pt x="88" y="107"/>
                        <a:pt x="64" y="10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p>
                  <a:pPr marL="0" marR="0" lvl="0" indent="0" algn="just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66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6" name="Freeform 39"/>
                <p:cNvSpPr>
                  <a:spLocks noEditPoints="1"/>
                </p:cNvSpPr>
                <p:nvPr/>
              </p:nvSpPr>
              <p:spPr bwMode="auto">
                <a:xfrm>
                  <a:off x="2063750" y="3125788"/>
                  <a:ext cx="69850" cy="98425"/>
                </a:xfrm>
                <a:custGeom>
                  <a:avLst/>
                  <a:gdLst>
                    <a:gd name="T0" fmla="*/ 9 w 36"/>
                    <a:gd name="T1" fmla="*/ 29 h 52"/>
                    <a:gd name="T2" fmla="*/ 9 w 36"/>
                    <a:gd name="T3" fmla="*/ 29 h 52"/>
                    <a:gd name="T4" fmla="*/ 0 w 36"/>
                    <a:gd name="T5" fmla="*/ 52 h 52"/>
                    <a:gd name="T6" fmla="*/ 20 w 36"/>
                    <a:gd name="T7" fmla="*/ 36 h 52"/>
                    <a:gd name="T8" fmla="*/ 20 w 36"/>
                    <a:gd name="T9" fmla="*/ 36 h 52"/>
                    <a:gd name="T10" fmla="*/ 22 w 36"/>
                    <a:gd name="T11" fmla="*/ 32 h 52"/>
                    <a:gd name="T12" fmla="*/ 36 w 36"/>
                    <a:gd name="T13" fmla="*/ 0 h 52"/>
                    <a:gd name="T14" fmla="*/ 11 w 36"/>
                    <a:gd name="T15" fmla="*/ 25 h 52"/>
                    <a:gd name="T16" fmla="*/ 9 w 36"/>
                    <a:gd name="T17" fmla="*/ 29 h 52"/>
                    <a:gd name="T18" fmla="*/ 16 w 36"/>
                    <a:gd name="T19" fmla="*/ 27 h 52"/>
                    <a:gd name="T20" fmla="*/ 19 w 36"/>
                    <a:gd name="T21" fmla="*/ 30 h 52"/>
                    <a:gd name="T22" fmla="*/ 16 w 36"/>
                    <a:gd name="T23" fmla="*/ 33 h 52"/>
                    <a:gd name="T24" fmla="*/ 13 w 36"/>
                    <a:gd name="T25" fmla="*/ 30 h 52"/>
                    <a:gd name="T26" fmla="*/ 16 w 36"/>
                    <a:gd name="T27" fmla="*/ 27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52">
                      <a:moveTo>
                        <a:pt x="9" y="29"/>
                      </a:move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0" y="36"/>
                        <a:pt x="20" y="36"/>
                        <a:pt x="20" y="36"/>
                      </a:cubicBezTo>
                      <a:cubicBezTo>
                        <a:pt x="22" y="35"/>
                        <a:pt x="22" y="33"/>
                        <a:pt x="22" y="32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1" y="25"/>
                        <a:pt x="11" y="25"/>
                        <a:pt x="11" y="25"/>
                      </a:cubicBezTo>
                      <a:cubicBezTo>
                        <a:pt x="10" y="26"/>
                        <a:pt x="9" y="27"/>
                        <a:pt x="9" y="29"/>
                      </a:cubicBezTo>
                      <a:close/>
                      <a:moveTo>
                        <a:pt x="16" y="27"/>
                      </a:moveTo>
                      <a:cubicBezTo>
                        <a:pt x="17" y="27"/>
                        <a:pt x="19" y="28"/>
                        <a:pt x="19" y="30"/>
                      </a:cubicBezTo>
                      <a:cubicBezTo>
                        <a:pt x="19" y="32"/>
                        <a:pt x="17" y="33"/>
                        <a:pt x="16" y="33"/>
                      </a:cubicBezTo>
                      <a:cubicBezTo>
                        <a:pt x="14" y="33"/>
                        <a:pt x="13" y="32"/>
                        <a:pt x="13" y="30"/>
                      </a:cubicBezTo>
                      <a:cubicBezTo>
                        <a:pt x="13" y="28"/>
                        <a:pt x="14" y="27"/>
                        <a:pt x="16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p>
                  <a:pPr marL="0" marR="0" lvl="0" indent="0" algn="just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66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12" name="Oval 40"/>
                <p:cNvSpPr>
                  <a:spLocks noChangeArrowheads="1"/>
                </p:cNvSpPr>
                <p:nvPr/>
              </p:nvSpPr>
              <p:spPr bwMode="auto">
                <a:xfrm>
                  <a:off x="2090738" y="3179763"/>
                  <a:ext cx="6350" cy="6350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p>
                  <a:pPr marL="0" marR="0" lvl="0" indent="0" algn="just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66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18" name="组合 17"/>
            <p:cNvGrpSpPr/>
            <p:nvPr/>
          </p:nvGrpSpPr>
          <p:grpSpPr>
            <a:xfrm>
              <a:off x="8288530" y="2192304"/>
              <a:ext cx="3163441" cy="789855"/>
              <a:chOff x="8098970" y="1298107"/>
              <a:chExt cx="3163441" cy="789855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8098970" y="1627587"/>
                <a:ext cx="3163441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60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函数如何传递参数？</a:t>
                </a:r>
                <a:endPara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cs typeface="+mn-ea"/>
                  <a:sym typeface="+mn-ea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098970" y="1298107"/>
                <a:ext cx="69215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函数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7410617" y="3747130"/>
            <a:ext cx="4041354" cy="791822"/>
            <a:chOff x="7410617" y="3989728"/>
            <a:chExt cx="4041354" cy="791822"/>
          </a:xfrm>
        </p:grpSpPr>
        <p:grpSp>
          <p:nvGrpSpPr>
            <p:cNvPr id="22" name="组合 21"/>
            <p:cNvGrpSpPr/>
            <p:nvPr/>
          </p:nvGrpSpPr>
          <p:grpSpPr>
            <a:xfrm>
              <a:off x="7410617" y="4046606"/>
              <a:ext cx="760456" cy="734944"/>
              <a:chOff x="7622946" y="3672049"/>
              <a:chExt cx="755892" cy="730534"/>
            </a:xfrm>
          </p:grpSpPr>
          <p:sp>
            <p:nvSpPr>
              <p:cNvPr id="24" name="形状"/>
              <p:cNvSpPr/>
              <p:nvPr/>
            </p:nvSpPr>
            <p:spPr>
              <a:xfrm>
                <a:off x="7622946" y="3672049"/>
                <a:ext cx="755892" cy="730534"/>
              </a:xfrm>
              <a:prstGeom prst="roundRect">
                <a:avLst/>
              </a:prstGeom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25" name="组合"/>
              <p:cNvGrpSpPr/>
              <p:nvPr/>
            </p:nvGrpSpPr>
            <p:grpSpPr>
              <a:xfrm>
                <a:off x="7776285" y="3859769"/>
                <a:ext cx="427877" cy="412146"/>
                <a:chOff x="4616450" y="1549401"/>
                <a:chExt cx="215900" cy="207963"/>
              </a:xfrm>
              <a:solidFill>
                <a:schemeClr val="bg1"/>
              </a:solidFill>
            </p:grpSpPr>
            <p:sp>
              <p:nvSpPr>
                <p:cNvPr id="27" name="形状"/>
                <p:cNvSpPr>
                  <a:spLocks noEditPoints="1"/>
                </p:cNvSpPr>
                <p:nvPr/>
              </p:nvSpPr>
              <p:spPr bwMode="auto">
                <a:xfrm>
                  <a:off x="4616450" y="1549401"/>
                  <a:ext cx="215900" cy="207963"/>
                </a:xfrm>
                <a:custGeom>
                  <a:avLst/>
                  <a:gdLst>
                    <a:gd name="T0" fmla="*/ 124 w 133"/>
                    <a:gd name="T1" fmla="*/ 0 h 127"/>
                    <a:gd name="T2" fmla="*/ 9 w 133"/>
                    <a:gd name="T3" fmla="*/ 0 h 127"/>
                    <a:gd name="T4" fmla="*/ 0 w 133"/>
                    <a:gd name="T5" fmla="*/ 9 h 127"/>
                    <a:gd name="T6" fmla="*/ 0 w 133"/>
                    <a:gd name="T7" fmla="*/ 91 h 127"/>
                    <a:gd name="T8" fmla="*/ 9 w 133"/>
                    <a:gd name="T9" fmla="*/ 100 h 127"/>
                    <a:gd name="T10" fmla="*/ 53 w 133"/>
                    <a:gd name="T11" fmla="*/ 100 h 127"/>
                    <a:gd name="T12" fmla="*/ 39 w 133"/>
                    <a:gd name="T13" fmla="*/ 118 h 127"/>
                    <a:gd name="T14" fmla="*/ 39 w 133"/>
                    <a:gd name="T15" fmla="*/ 127 h 127"/>
                    <a:gd name="T16" fmla="*/ 53 w 133"/>
                    <a:gd name="T17" fmla="*/ 127 h 127"/>
                    <a:gd name="T18" fmla="*/ 80 w 133"/>
                    <a:gd name="T19" fmla="*/ 127 h 127"/>
                    <a:gd name="T20" fmla="*/ 93 w 133"/>
                    <a:gd name="T21" fmla="*/ 127 h 127"/>
                    <a:gd name="T22" fmla="*/ 93 w 133"/>
                    <a:gd name="T23" fmla="*/ 118 h 127"/>
                    <a:gd name="T24" fmla="*/ 80 w 133"/>
                    <a:gd name="T25" fmla="*/ 100 h 127"/>
                    <a:gd name="T26" fmla="*/ 124 w 133"/>
                    <a:gd name="T27" fmla="*/ 100 h 127"/>
                    <a:gd name="T28" fmla="*/ 133 w 133"/>
                    <a:gd name="T29" fmla="*/ 91 h 127"/>
                    <a:gd name="T30" fmla="*/ 133 w 133"/>
                    <a:gd name="T31" fmla="*/ 9 h 127"/>
                    <a:gd name="T32" fmla="*/ 124 w 133"/>
                    <a:gd name="T33" fmla="*/ 0 h 127"/>
                    <a:gd name="T34" fmla="*/ 59 w 133"/>
                    <a:gd name="T35" fmla="*/ 89 h 127"/>
                    <a:gd name="T36" fmla="*/ 67 w 133"/>
                    <a:gd name="T37" fmla="*/ 82 h 127"/>
                    <a:gd name="T38" fmla="*/ 75 w 133"/>
                    <a:gd name="T39" fmla="*/ 89 h 127"/>
                    <a:gd name="T40" fmla="*/ 67 w 133"/>
                    <a:gd name="T41" fmla="*/ 97 h 127"/>
                    <a:gd name="T42" fmla="*/ 59 w 133"/>
                    <a:gd name="T43" fmla="*/ 89 h 127"/>
                    <a:gd name="T44" fmla="*/ 123 w 133"/>
                    <a:gd name="T45" fmla="*/ 79 h 127"/>
                    <a:gd name="T46" fmla="*/ 9 w 133"/>
                    <a:gd name="T47" fmla="*/ 79 h 127"/>
                    <a:gd name="T48" fmla="*/ 9 w 133"/>
                    <a:gd name="T49" fmla="*/ 10 h 127"/>
                    <a:gd name="T50" fmla="*/ 123 w 133"/>
                    <a:gd name="T51" fmla="*/ 10 h 127"/>
                    <a:gd name="T52" fmla="*/ 123 w 133"/>
                    <a:gd name="T53" fmla="*/ 7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33" h="127">
                      <a:moveTo>
                        <a:pt x="124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91"/>
                        <a:pt x="0" y="91"/>
                        <a:pt x="0" y="91"/>
                      </a:cubicBezTo>
                      <a:cubicBezTo>
                        <a:pt x="0" y="96"/>
                        <a:pt x="4" y="100"/>
                        <a:pt x="9" y="100"/>
                      </a:cubicBezTo>
                      <a:cubicBezTo>
                        <a:pt x="53" y="100"/>
                        <a:pt x="53" y="100"/>
                        <a:pt x="53" y="100"/>
                      </a:cubicBezTo>
                      <a:cubicBezTo>
                        <a:pt x="53" y="100"/>
                        <a:pt x="55" y="118"/>
                        <a:pt x="39" y="118"/>
                      </a:cubicBezTo>
                      <a:cubicBezTo>
                        <a:pt x="39" y="127"/>
                        <a:pt x="39" y="127"/>
                        <a:pt x="39" y="127"/>
                      </a:cubicBezTo>
                      <a:cubicBezTo>
                        <a:pt x="53" y="127"/>
                        <a:pt x="53" y="127"/>
                        <a:pt x="53" y="127"/>
                      </a:cubicBezTo>
                      <a:cubicBezTo>
                        <a:pt x="80" y="127"/>
                        <a:pt x="80" y="127"/>
                        <a:pt x="80" y="127"/>
                      </a:cubicBezTo>
                      <a:cubicBezTo>
                        <a:pt x="93" y="127"/>
                        <a:pt x="93" y="127"/>
                        <a:pt x="93" y="127"/>
                      </a:cubicBezTo>
                      <a:cubicBezTo>
                        <a:pt x="93" y="118"/>
                        <a:pt x="93" y="118"/>
                        <a:pt x="93" y="118"/>
                      </a:cubicBezTo>
                      <a:cubicBezTo>
                        <a:pt x="77" y="118"/>
                        <a:pt x="80" y="100"/>
                        <a:pt x="80" y="100"/>
                      </a:cubicBezTo>
                      <a:cubicBezTo>
                        <a:pt x="124" y="100"/>
                        <a:pt x="124" y="100"/>
                        <a:pt x="124" y="100"/>
                      </a:cubicBezTo>
                      <a:cubicBezTo>
                        <a:pt x="129" y="100"/>
                        <a:pt x="133" y="96"/>
                        <a:pt x="133" y="91"/>
                      </a:cubicBezTo>
                      <a:cubicBezTo>
                        <a:pt x="133" y="9"/>
                        <a:pt x="133" y="9"/>
                        <a:pt x="133" y="9"/>
                      </a:cubicBezTo>
                      <a:cubicBezTo>
                        <a:pt x="133" y="4"/>
                        <a:pt x="129" y="0"/>
                        <a:pt x="124" y="0"/>
                      </a:cubicBezTo>
                      <a:close/>
                      <a:moveTo>
                        <a:pt x="59" y="89"/>
                      </a:moveTo>
                      <a:cubicBezTo>
                        <a:pt x="59" y="85"/>
                        <a:pt x="63" y="82"/>
                        <a:pt x="67" y="82"/>
                      </a:cubicBezTo>
                      <a:cubicBezTo>
                        <a:pt x="71" y="82"/>
                        <a:pt x="75" y="85"/>
                        <a:pt x="75" y="89"/>
                      </a:cubicBezTo>
                      <a:cubicBezTo>
                        <a:pt x="75" y="93"/>
                        <a:pt x="71" y="97"/>
                        <a:pt x="67" y="97"/>
                      </a:cubicBezTo>
                      <a:cubicBezTo>
                        <a:pt x="63" y="97"/>
                        <a:pt x="59" y="93"/>
                        <a:pt x="59" y="89"/>
                      </a:cubicBezTo>
                      <a:close/>
                      <a:moveTo>
                        <a:pt x="123" y="79"/>
                      </a:moveTo>
                      <a:cubicBezTo>
                        <a:pt x="9" y="79"/>
                        <a:pt x="9" y="79"/>
                        <a:pt x="9" y="79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123" y="10"/>
                        <a:pt x="123" y="10"/>
                        <a:pt x="123" y="10"/>
                      </a:cubicBezTo>
                      <a:lnTo>
                        <a:pt x="123" y="7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p>
                  <a:pPr marL="0" marR="0" lvl="0" indent="0" algn="just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66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圆形"/>
                <p:cNvSpPr>
                  <a:spLocks noChangeArrowheads="1"/>
                </p:cNvSpPr>
                <p:nvPr/>
              </p:nvSpPr>
              <p:spPr bwMode="auto">
                <a:xfrm>
                  <a:off x="4718050" y="1685926"/>
                  <a:ext cx="15875" cy="17463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p>
                  <a:pPr marL="0" marR="0" lvl="0" indent="0" algn="just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66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grpSp>
          <p:nvGrpSpPr>
            <p:cNvPr id="29" name="组合 28"/>
            <p:cNvGrpSpPr/>
            <p:nvPr/>
          </p:nvGrpSpPr>
          <p:grpSpPr>
            <a:xfrm>
              <a:off x="8288530" y="3989728"/>
              <a:ext cx="3163441" cy="783415"/>
              <a:chOff x="8098970" y="4688354"/>
              <a:chExt cx="3163441" cy="783415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8098970" y="5011394"/>
                <a:ext cx="3163441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just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requests</a:t>
                </a:r>
                <a:r>
                  <a:rPr kumimoji="0" lang="zh-CN" altLang="en-US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如何发送</a:t>
                </a:r>
                <a:r>
                  <a:rPr kumimoji="0" lang="en-US" altLang="zh-CN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get</a:t>
                </a:r>
                <a:r>
                  <a:rPr kumimoji="0" lang="zh-CN" altLang="en-US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请求？</a:t>
                </a:r>
                <a:endPara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8098970" y="4688354"/>
                <a:ext cx="1749425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requests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请求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2" name="组合 31"/>
          <p:cNvGrpSpPr/>
          <p:nvPr/>
        </p:nvGrpSpPr>
        <p:grpSpPr>
          <a:xfrm>
            <a:off x="744086" y="3768720"/>
            <a:ext cx="3989583" cy="847679"/>
            <a:chOff x="744086" y="4011318"/>
            <a:chExt cx="3989583" cy="847679"/>
          </a:xfrm>
        </p:grpSpPr>
        <p:grpSp>
          <p:nvGrpSpPr>
            <p:cNvPr id="33" name="组合 32"/>
            <p:cNvGrpSpPr/>
            <p:nvPr/>
          </p:nvGrpSpPr>
          <p:grpSpPr>
            <a:xfrm>
              <a:off x="3973213" y="4046606"/>
              <a:ext cx="760456" cy="734944"/>
              <a:chOff x="3821162" y="3672049"/>
              <a:chExt cx="755892" cy="730534"/>
            </a:xfrm>
          </p:grpSpPr>
          <p:sp>
            <p:nvSpPr>
              <p:cNvPr id="34" name="形状"/>
              <p:cNvSpPr/>
              <p:nvPr/>
            </p:nvSpPr>
            <p:spPr>
              <a:xfrm>
                <a:off x="3821162" y="3672049"/>
                <a:ext cx="755892" cy="730534"/>
              </a:xfrm>
              <a:prstGeom prst="roundRect">
                <a:avLst/>
              </a:prstGeom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形状"/>
              <p:cNvSpPr>
                <a:spLocks noEditPoints="1"/>
              </p:cNvSpPr>
              <p:nvPr/>
            </p:nvSpPr>
            <p:spPr bwMode="auto">
              <a:xfrm>
                <a:off x="4003014" y="3773090"/>
                <a:ext cx="371958" cy="498825"/>
              </a:xfrm>
              <a:custGeom>
                <a:avLst/>
                <a:gdLst>
                  <a:gd name="T0" fmla="*/ 108 w 108"/>
                  <a:gd name="T1" fmla="*/ 145 h 145"/>
                  <a:gd name="T2" fmla="*/ 0 w 108"/>
                  <a:gd name="T3" fmla="*/ 145 h 145"/>
                  <a:gd name="T4" fmla="*/ 0 w 108"/>
                  <a:gd name="T5" fmla="*/ 135 h 145"/>
                  <a:gd name="T6" fmla="*/ 13 w 108"/>
                  <a:gd name="T7" fmla="*/ 124 h 145"/>
                  <a:gd name="T8" fmla="*/ 96 w 108"/>
                  <a:gd name="T9" fmla="*/ 124 h 145"/>
                  <a:gd name="T10" fmla="*/ 108 w 108"/>
                  <a:gd name="T11" fmla="*/ 135 h 145"/>
                  <a:gd name="T12" fmla="*/ 108 w 108"/>
                  <a:gd name="T13" fmla="*/ 145 h 145"/>
                  <a:gd name="T14" fmla="*/ 16 w 108"/>
                  <a:gd name="T15" fmla="*/ 116 h 145"/>
                  <a:gd name="T16" fmla="*/ 24 w 108"/>
                  <a:gd name="T17" fmla="*/ 91 h 145"/>
                  <a:gd name="T18" fmla="*/ 85 w 108"/>
                  <a:gd name="T19" fmla="*/ 91 h 145"/>
                  <a:gd name="T20" fmla="*/ 93 w 108"/>
                  <a:gd name="T21" fmla="*/ 116 h 145"/>
                  <a:gd name="T22" fmla="*/ 16 w 108"/>
                  <a:gd name="T23" fmla="*/ 116 h 145"/>
                  <a:gd name="T24" fmla="*/ 28 w 108"/>
                  <a:gd name="T25" fmla="*/ 76 h 145"/>
                  <a:gd name="T26" fmla="*/ 36 w 108"/>
                  <a:gd name="T27" fmla="*/ 51 h 145"/>
                  <a:gd name="T28" fmla="*/ 72 w 108"/>
                  <a:gd name="T29" fmla="*/ 51 h 145"/>
                  <a:gd name="T30" fmla="*/ 80 w 108"/>
                  <a:gd name="T31" fmla="*/ 76 h 145"/>
                  <a:gd name="T32" fmla="*/ 28 w 108"/>
                  <a:gd name="T33" fmla="*/ 76 h 145"/>
                  <a:gd name="T34" fmla="*/ 49 w 108"/>
                  <a:gd name="T35" fmla="*/ 12 h 145"/>
                  <a:gd name="T36" fmla="*/ 60 w 108"/>
                  <a:gd name="T37" fmla="*/ 12 h 145"/>
                  <a:gd name="T38" fmla="*/ 68 w 108"/>
                  <a:gd name="T39" fmla="*/ 36 h 145"/>
                  <a:gd name="T40" fmla="*/ 41 w 108"/>
                  <a:gd name="T41" fmla="*/ 36 h 145"/>
                  <a:gd name="T42" fmla="*/ 49 w 108"/>
                  <a:gd name="T43" fmla="*/ 12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8" h="145">
                    <a:moveTo>
                      <a:pt x="108" y="145"/>
                    </a:move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13" y="124"/>
                      <a:pt x="13" y="124"/>
                      <a:pt x="13" y="124"/>
                    </a:cubicBezTo>
                    <a:cubicBezTo>
                      <a:pt x="96" y="124"/>
                      <a:pt x="96" y="124"/>
                      <a:pt x="96" y="124"/>
                    </a:cubicBezTo>
                    <a:cubicBezTo>
                      <a:pt x="108" y="135"/>
                      <a:pt x="108" y="135"/>
                      <a:pt x="108" y="135"/>
                    </a:cubicBezTo>
                    <a:lnTo>
                      <a:pt x="108" y="145"/>
                    </a:lnTo>
                    <a:close/>
                    <a:moveTo>
                      <a:pt x="16" y="116"/>
                    </a:moveTo>
                    <a:cubicBezTo>
                      <a:pt x="24" y="91"/>
                      <a:pt x="24" y="91"/>
                      <a:pt x="24" y="91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93" y="116"/>
                      <a:pt x="93" y="116"/>
                      <a:pt x="93" y="116"/>
                    </a:cubicBezTo>
                    <a:lnTo>
                      <a:pt x="16" y="116"/>
                    </a:lnTo>
                    <a:close/>
                    <a:moveTo>
                      <a:pt x="28" y="76"/>
                    </a:moveTo>
                    <a:cubicBezTo>
                      <a:pt x="36" y="51"/>
                      <a:pt x="36" y="51"/>
                      <a:pt x="36" y="51"/>
                    </a:cubicBezTo>
                    <a:cubicBezTo>
                      <a:pt x="72" y="51"/>
                      <a:pt x="72" y="51"/>
                      <a:pt x="72" y="51"/>
                    </a:cubicBezTo>
                    <a:cubicBezTo>
                      <a:pt x="80" y="76"/>
                      <a:pt x="80" y="76"/>
                      <a:pt x="80" y="76"/>
                    </a:cubicBezTo>
                    <a:lnTo>
                      <a:pt x="28" y="76"/>
                    </a:lnTo>
                    <a:close/>
                    <a:moveTo>
                      <a:pt x="49" y="12"/>
                    </a:moveTo>
                    <a:cubicBezTo>
                      <a:pt x="49" y="12"/>
                      <a:pt x="54" y="0"/>
                      <a:pt x="60" y="12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41" y="36"/>
                      <a:pt x="41" y="36"/>
                      <a:pt x="41" y="36"/>
                    </a:cubicBezTo>
                    <a:lnTo>
                      <a:pt x="49" y="1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05874" tIns="52937" rIns="105874" bIns="52937" numCol="1" anchor="t" anchorCtr="0" compatLnSpc="1"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744086" y="4011318"/>
              <a:ext cx="3183213" cy="847679"/>
              <a:chOff x="952632" y="4709944"/>
              <a:chExt cx="3183213" cy="847679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52632" y="5097248"/>
                <a:ext cx="3183213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marL="0" marR="0" lvl="0" indent="0" algn="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list</a:t>
                </a:r>
                <a:r>
                  <a:rPr kumimoji="0" lang="zh-CN" altLang="en-US" sz="16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列表如何取值？</a:t>
                </a:r>
                <a:endParaRPr kumimoji="0" lang="zh-CN" altLang="en-US" sz="16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990940" y="4709944"/>
                <a:ext cx="1058545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list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列表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2335354" y="2021811"/>
            <a:ext cx="2398315" cy="788919"/>
            <a:chOff x="2335354" y="2264409"/>
            <a:chExt cx="2398315" cy="788919"/>
          </a:xfrm>
        </p:grpSpPr>
        <p:grpSp>
          <p:nvGrpSpPr>
            <p:cNvPr id="40" name="组合 39"/>
            <p:cNvGrpSpPr/>
            <p:nvPr/>
          </p:nvGrpSpPr>
          <p:grpSpPr>
            <a:xfrm>
              <a:off x="3973213" y="2318384"/>
              <a:ext cx="760456" cy="734944"/>
              <a:chOff x="3821162" y="2627963"/>
              <a:chExt cx="755892" cy="730534"/>
            </a:xfrm>
          </p:grpSpPr>
          <p:sp>
            <p:nvSpPr>
              <p:cNvPr id="41" name="形状"/>
              <p:cNvSpPr/>
              <p:nvPr/>
            </p:nvSpPr>
            <p:spPr>
              <a:xfrm>
                <a:off x="3821162" y="2627963"/>
                <a:ext cx="755892" cy="730534"/>
              </a:xfrm>
              <a:prstGeom prst="roundRect">
                <a:avLst/>
              </a:prstGeom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66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42" name="组合"/>
              <p:cNvGrpSpPr/>
              <p:nvPr/>
            </p:nvGrpSpPr>
            <p:grpSpPr>
              <a:xfrm>
                <a:off x="4023243" y="2758814"/>
                <a:ext cx="351730" cy="407449"/>
                <a:chOff x="3581400" y="3905251"/>
                <a:chExt cx="160338" cy="185738"/>
              </a:xfrm>
              <a:solidFill>
                <a:schemeClr val="bg1"/>
              </a:solidFill>
            </p:grpSpPr>
            <p:sp>
              <p:nvSpPr>
                <p:cNvPr id="43" name="形状"/>
                <p:cNvSpPr>
                  <a:spLocks noChangeArrowheads="1"/>
                </p:cNvSpPr>
                <p:nvPr/>
              </p:nvSpPr>
              <p:spPr bwMode="auto">
                <a:xfrm>
                  <a:off x="3670300" y="3941763"/>
                  <a:ext cx="28575" cy="149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p>
                  <a:pPr marL="0" marR="0" lvl="0" indent="0" algn="just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66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4" name="形状"/>
                <p:cNvSpPr>
                  <a:spLocks noChangeArrowheads="1"/>
                </p:cNvSpPr>
                <p:nvPr/>
              </p:nvSpPr>
              <p:spPr bwMode="auto">
                <a:xfrm>
                  <a:off x="3627438" y="3971926"/>
                  <a:ext cx="26988" cy="11906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p>
                  <a:pPr marL="0" marR="0" lvl="0" indent="0" algn="just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66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5" name="形状"/>
                <p:cNvSpPr>
                  <a:spLocks noChangeArrowheads="1"/>
                </p:cNvSpPr>
                <p:nvPr/>
              </p:nvSpPr>
              <p:spPr bwMode="auto">
                <a:xfrm>
                  <a:off x="3581400" y="3994151"/>
                  <a:ext cx="26988" cy="968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p>
                  <a:pPr marL="0" marR="0" lvl="0" indent="0" algn="just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66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形状"/>
                <p:cNvSpPr>
                  <a:spLocks noChangeArrowheads="1"/>
                </p:cNvSpPr>
                <p:nvPr/>
              </p:nvSpPr>
              <p:spPr bwMode="auto">
                <a:xfrm>
                  <a:off x="3714750" y="3905251"/>
                  <a:ext cx="26988" cy="18573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05874" tIns="52937" rIns="105874" bIns="52937" numCol="1" anchor="t" anchorCtr="0" compatLnSpc="1"/>
                <a:p>
                  <a:pPr marL="0" marR="0" lvl="0" indent="0" algn="just" defTabSz="914400" rtl="0" eaLnBrk="1" fontAlgn="auto" latinLnBrk="0" hangingPunct="1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66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9" name="文本框 48"/>
            <p:cNvSpPr txBox="1"/>
            <p:nvPr/>
          </p:nvSpPr>
          <p:spPr>
            <a:xfrm>
              <a:off x="2335354" y="2264409"/>
              <a:ext cx="150558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json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字符串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52220" y="2355850"/>
            <a:ext cx="391414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json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字符串的内容如何读取？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5859">
            <a:off x="2936748" y="829573"/>
            <a:ext cx="6315329" cy="51988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99368" y="1642006"/>
            <a:ext cx="199009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PART.3</a:t>
            </a:r>
            <a:endParaRPr kumimoji="0" lang="zh-CN" altLang="en-US" sz="4000" b="1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746161" y="2500120"/>
            <a:ext cx="696504" cy="0"/>
          </a:xfrm>
          <a:prstGeom prst="line">
            <a:avLst/>
          </a:prstGeom>
          <a:ln w="12700">
            <a:solidFill>
              <a:srgbClr val="17458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494338" y="2775612"/>
            <a:ext cx="120015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defRPr/>
            </a:pPr>
            <a:r>
              <a:rPr lang="zh-CN" altLang="en-US" sz="4000" b="1" dirty="0">
                <a:cs typeface="+mn-ea"/>
                <a:sym typeface="+mn-lt"/>
              </a:rPr>
              <a:t>知新</a:t>
            </a:r>
            <a:endParaRPr lang="zh-CN" altLang="en-US" sz="4000" b="1" dirty="0"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404300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1" name="椭圆 10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2" name="椭圆 60"/>
            <p:cNvSpPr/>
            <p:nvPr/>
          </p:nvSpPr>
          <p:spPr>
            <a:xfrm>
              <a:off x="9982200" y="2002361"/>
              <a:ext cx="304800" cy="302048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  <a:gd name="connsiteX53" fmla="*/ 373273 h 605239"/>
                <a:gd name="connsiteY53" fmla="*/ 373273 h 605239"/>
                <a:gd name="connsiteX54" fmla="*/ 373273 h 605239"/>
                <a:gd name="connsiteY54" fmla="*/ 373273 h 605239"/>
                <a:gd name="connsiteX55" fmla="*/ 373273 h 605239"/>
                <a:gd name="connsiteY55" fmla="*/ 373273 h 605239"/>
                <a:gd name="connsiteX56" fmla="*/ 373273 h 605239"/>
                <a:gd name="connsiteY56" fmla="*/ 373273 h 605239"/>
                <a:gd name="connsiteX57" fmla="*/ 373273 h 605239"/>
                <a:gd name="connsiteY57" fmla="*/ 373273 h 605239"/>
                <a:gd name="connsiteX58" fmla="*/ 373273 h 605239"/>
                <a:gd name="connsiteY58" fmla="*/ 373273 h 605239"/>
                <a:gd name="connsiteX59" fmla="*/ 373273 h 605239"/>
                <a:gd name="connsiteY59" fmla="*/ 373273 h 605239"/>
                <a:gd name="connsiteX60" fmla="*/ 373273 h 605239"/>
                <a:gd name="connsiteY60" fmla="*/ 373273 h 605239"/>
                <a:gd name="connsiteX61" fmla="*/ 373273 h 605239"/>
                <a:gd name="connsiteY61" fmla="*/ 373273 h 605239"/>
                <a:gd name="connsiteX62" fmla="*/ 373273 h 605239"/>
                <a:gd name="connsiteY62" fmla="*/ 373273 h 605239"/>
                <a:gd name="connsiteX63" fmla="*/ 373273 h 605239"/>
                <a:gd name="connsiteY63" fmla="*/ 373273 h 605239"/>
                <a:gd name="connsiteX64" fmla="*/ 373273 h 605239"/>
                <a:gd name="connsiteY64" fmla="*/ 373273 h 605239"/>
                <a:gd name="connsiteX65" fmla="*/ 373273 h 605239"/>
                <a:gd name="connsiteY65" fmla="*/ 373273 h 605239"/>
                <a:gd name="connsiteX66" fmla="*/ 373273 h 605239"/>
                <a:gd name="connsiteY66" fmla="*/ 373273 h 605239"/>
                <a:gd name="connsiteX67" fmla="*/ 373273 h 605239"/>
                <a:gd name="connsiteY67" fmla="*/ 373273 h 605239"/>
                <a:gd name="connsiteX68" fmla="*/ 373273 h 605239"/>
                <a:gd name="connsiteY68" fmla="*/ 373273 h 605239"/>
                <a:gd name="connsiteX69" fmla="*/ 373273 h 605239"/>
                <a:gd name="connsiteY69" fmla="*/ 373273 h 605239"/>
                <a:gd name="connsiteX70" fmla="*/ 373273 h 605239"/>
                <a:gd name="connsiteY70" fmla="*/ 373273 h 605239"/>
                <a:gd name="connsiteX71" fmla="*/ 373273 h 605239"/>
                <a:gd name="connsiteY71" fmla="*/ 373273 h 605239"/>
                <a:gd name="connsiteX72" fmla="*/ 373273 h 605239"/>
                <a:gd name="connsiteY72" fmla="*/ 373273 h 605239"/>
                <a:gd name="connsiteX73" fmla="*/ 373273 h 605239"/>
                <a:gd name="connsiteY73" fmla="*/ 373273 h 605239"/>
                <a:gd name="connsiteX74" fmla="*/ 373273 h 605239"/>
                <a:gd name="connsiteY74" fmla="*/ 373273 h 605239"/>
                <a:gd name="connsiteX75" fmla="*/ 373273 h 605239"/>
                <a:gd name="connsiteY75" fmla="*/ 373273 h 605239"/>
                <a:gd name="connsiteX76" fmla="*/ 373273 h 605239"/>
                <a:gd name="connsiteY76" fmla="*/ 373273 h 605239"/>
                <a:gd name="connsiteX77" fmla="*/ 373273 h 605239"/>
                <a:gd name="connsiteY77" fmla="*/ 373273 h 605239"/>
                <a:gd name="connsiteX78" fmla="*/ 373273 h 605239"/>
                <a:gd name="connsiteY78" fmla="*/ 373273 h 605239"/>
                <a:gd name="connsiteX79" fmla="*/ 373273 h 605239"/>
                <a:gd name="connsiteY79" fmla="*/ 373273 h 605239"/>
                <a:gd name="connsiteX80" fmla="*/ 373273 h 605239"/>
                <a:gd name="connsiteY80" fmla="*/ 373273 h 605239"/>
                <a:gd name="connsiteX81" fmla="*/ 373273 h 605239"/>
                <a:gd name="connsiteY81" fmla="*/ 373273 h 605239"/>
                <a:gd name="connsiteX82" fmla="*/ 373273 h 605239"/>
                <a:gd name="connsiteY82" fmla="*/ 373273 h 605239"/>
                <a:gd name="connsiteX83" fmla="*/ 373273 h 605239"/>
                <a:gd name="connsiteY83" fmla="*/ 373273 h 605239"/>
                <a:gd name="connsiteX84" fmla="*/ 373273 h 605239"/>
                <a:gd name="connsiteY84" fmla="*/ 373273 h 605239"/>
                <a:gd name="connsiteX85" fmla="*/ 373273 h 605239"/>
                <a:gd name="connsiteY85" fmla="*/ 373273 h 605239"/>
                <a:gd name="connsiteX86" fmla="*/ 373273 h 605239"/>
                <a:gd name="connsiteY86" fmla="*/ 373273 h 605239"/>
                <a:gd name="connsiteX87" fmla="*/ 373273 h 605239"/>
                <a:gd name="connsiteY87" fmla="*/ 373273 h 605239"/>
                <a:gd name="connsiteX88" fmla="*/ 373273 h 605239"/>
                <a:gd name="connsiteY88" fmla="*/ 373273 h 605239"/>
                <a:gd name="connsiteX89" fmla="*/ 373273 h 605239"/>
                <a:gd name="connsiteY89" fmla="*/ 373273 h 605239"/>
                <a:gd name="connsiteX90" fmla="*/ 373273 h 605239"/>
                <a:gd name="connsiteY90" fmla="*/ 373273 h 605239"/>
                <a:gd name="connsiteX91" fmla="*/ 373273 h 605239"/>
                <a:gd name="connsiteY91" fmla="*/ 373273 h 605239"/>
                <a:gd name="connsiteX92" fmla="*/ 373273 h 605239"/>
                <a:gd name="connsiteY9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8425" h="573203">
                  <a:moveTo>
                    <a:pt x="35688" y="330987"/>
                  </a:moveTo>
                  <a:cubicBezTo>
                    <a:pt x="32039" y="330987"/>
                    <a:pt x="29102" y="334008"/>
                    <a:pt x="29102" y="337651"/>
                  </a:cubicBezTo>
                  <a:lnTo>
                    <a:pt x="29102" y="484438"/>
                  </a:lnTo>
                  <a:cubicBezTo>
                    <a:pt x="29102" y="488081"/>
                    <a:pt x="32039" y="491102"/>
                    <a:pt x="35688" y="491102"/>
                  </a:cubicBezTo>
                  <a:lnTo>
                    <a:pt x="240293" y="491102"/>
                  </a:lnTo>
                  <a:cubicBezTo>
                    <a:pt x="243942" y="491102"/>
                    <a:pt x="246968" y="488081"/>
                    <a:pt x="246968" y="484438"/>
                  </a:cubicBezTo>
                  <a:lnTo>
                    <a:pt x="246968" y="337651"/>
                  </a:lnTo>
                  <a:cubicBezTo>
                    <a:pt x="246968" y="334008"/>
                    <a:pt x="243942" y="330987"/>
                    <a:pt x="240293" y="330987"/>
                  </a:cubicBezTo>
                  <a:close/>
                  <a:moveTo>
                    <a:pt x="440550" y="305700"/>
                  </a:moveTo>
                  <a:cubicBezTo>
                    <a:pt x="444243" y="305700"/>
                    <a:pt x="447936" y="307122"/>
                    <a:pt x="450784" y="309967"/>
                  </a:cubicBezTo>
                  <a:lnTo>
                    <a:pt x="487627" y="346765"/>
                  </a:lnTo>
                  <a:cubicBezTo>
                    <a:pt x="493323" y="352454"/>
                    <a:pt x="493323" y="361520"/>
                    <a:pt x="487627" y="367209"/>
                  </a:cubicBezTo>
                  <a:cubicBezTo>
                    <a:pt x="484780" y="370053"/>
                    <a:pt x="481042" y="371475"/>
                    <a:pt x="477304" y="371475"/>
                  </a:cubicBezTo>
                  <a:cubicBezTo>
                    <a:pt x="473477" y="371475"/>
                    <a:pt x="469829" y="370053"/>
                    <a:pt x="466981" y="367209"/>
                  </a:cubicBezTo>
                  <a:lnTo>
                    <a:pt x="454967" y="355298"/>
                  </a:lnTo>
                  <a:lnTo>
                    <a:pt x="454967" y="470137"/>
                  </a:lnTo>
                  <a:cubicBezTo>
                    <a:pt x="454967" y="478137"/>
                    <a:pt x="448470" y="484714"/>
                    <a:pt x="440372" y="484714"/>
                  </a:cubicBezTo>
                  <a:lnTo>
                    <a:pt x="328329" y="484714"/>
                  </a:lnTo>
                  <a:cubicBezTo>
                    <a:pt x="320320" y="484714"/>
                    <a:pt x="313734" y="478137"/>
                    <a:pt x="313734" y="470137"/>
                  </a:cubicBezTo>
                  <a:cubicBezTo>
                    <a:pt x="313734" y="462049"/>
                    <a:pt x="320320" y="455560"/>
                    <a:pt x="328329" y="455560"/>
                  </a:cubicBezTo>
                  <a:lnTo>
                    <a:pt x="328329" y="455649"/>
                  </a:lnTo>
                  <a:lnTo>
                    <a:pt x="426044" y="455649"/>
                  </a:lnTo>
                  <a:lnTo>
                    <a:pt x="426044" y="355298"/>
                  </a:lnTo>
                  <a:lnTo>
                    <a:pt x="414030" y="367209"/>
                  </a:lnTo>
                  <a:cubicBezTo>
                    <a:pt x="408334" y="372897"/>
                    <a:pt x="399168" y="372897"/>
                    <a:pt x="393472" y="367209"/>
                  </a:cubicBezTo>
                  <a:cubicBezTo>
                    <a:pt x="387777" y="361520"/>
                    <a:pt x="387777" y="352454"/>
                    <a:pt x="393472" y="346765"/>
                  </a:cubicBezTo>
                  <a:lnTo>
                    <a:pt x="430316" y="309967"/>
                  </a:lnTo>
                  <a:cubicBezTo>
                    <a:pt x="433163" y="307122"/>
                    <a:pt x="436856" y="305700"/>
                    <a:pt x="440550" y="305700"/>
                  </a:cubicBezTo>
                  <a:close/>
                  <a:moveTo>
                    <a:pt x="35688" y="302020"/>
                  </a:moveTo>
                  <a:lnTo>
                    <a:pt x="240293" y="302020"/>
                  </a:lnTo>
                  <a:cubicBezTo>
                    <a:pt x="259961" y="302020"/>
                    <a:pt x="275981" y="318014"/>
                    <a:pt x="275981" y="337651"/>
                  </a:cubicBezTo>
                  <a:lnTo>
                    <a:pt x="275981" y="484438"/>
                  </a:lnTo>
                  <a:cubicBezTo>
                    <a:pt x="275981" y="504075"/>
                    <a:pt x="259961" y="520068"/>
                    <a:pt x="240293" y="520068"/>
                  </a:cubicBezTo>
                  <a:lnTo>
                    <a:pt x="152631" y="520068"/>
                  </a:lnTo>
                  <a:lnTo>
                    <a:pt x="152631" y="544059"/>
                  </a:lnTo>
                  <a:lnTo>
                    <a:pt x="179152" y="544059"/>
                  </a:lnTo>
                  <a:cubicBezTo>
                    <a:pt x="187251" y="544059"/>
                    <a:pt x="193747" y="550545"/>
                    <a:pt x="193747" y="558631"/>
                  </a:cubicBezTo>
                  <a:cubicBezTo>
                    <a:pt x="193747" y="566628"/>
                    <a:pt x="187251" y="573203"/>
                    <a:pt x="179152" y="573203"/>
                  </a:cubicBezTo>
                  <a:lnTo>
                    <a:pt x="96829" y="573203"/>
                  </a:lnTo>
                  <a:cubicBezTo>
                    <a:pt x="88730" y="573203"/>
                    <a:pt x="82234" y="566628"/>
                    <a:pt x="82234" y="558631"/>
                  </a:cubicBezTo>
                  <a:cubicBezTo>
                    <a:pt x="82234" y="550545"/>
                    <a:pt x="88730" y="544059"/>
                    <a:pt x="96829" y="544059"/>
                  </a:cubicBezTo>
                  <a:lnTo>
                    <a:pt x="123439" y="544059"/>
                  </a:lnTo>
                  <a:lnTo>
                    <a:pt x="123439" y="520068"/>
                  </a:lnTo>
                  <a:lnTo>
                    <a:pt x="35688" y="520068"/>
                  </a:lnTo>
                  <a:cubicBezTo>
                    <a:pt x="16020" y="520068"/>
                    <a:pt x="0" y="504075"/>
                    <a:pt x="0" y="484438"/>
                  </a:cubicBezTo>
                  <a:lnTo>
                    <a:pt x="0" y="337651"/>
                  </a:lnTo>
                  <a:cubicBezTo>
                    <a:pt x="0" y="318014"/>
                    <a:pt x="16020" y="302020"/>
                    <a:pt x="35688" y="302020"/>
                  </a:cubicBezTo>
                  <a:close/>
                  <a:moveTo>
                    <a:pt x="138020" y="94487"/>
                  </a:moveTo>
                  <a:lnTo>
                    <a:pt x="250020" y="94487"/>
                  </a:lnTo>
                  <a:cubicBezTo>
                    <a:pt x="258122" y="94487"/>
                    <a:pt x="264621" y="100974"/>
                    <a:pt x="264621" y="109060"/>
                  </a:cubicBezTo>
                  <a:cubicBezTo>
                    <a:pt x="264621" y="117147"/>
                    <a:pt x="258122" y="123634"/>
                    <a:pt x="250020" y="123634"/>
                  </a:cubicBezTo>
                  <a:lnTo>
                    <a:pt x="250020" y="123545"/>
                  </a:lnTo>
                  <a:lnTo>
                    <a:pt x="152710" y="123545"/>
                  </a:lnTo>
                  <a:lnTo>
                    <a:pt x="152710" y="223873"/>
                  </a:lnTo>
                  <a:lnTo>
                    <a:pt x="164729" y="211876"/>
                  </a:lnTo>
                  <a:cubicBezTo>
                    <a:pt x="170427" y="206189"/>
                    <a:pt x="179508" y="206189"/>
                    <a:pt x="185206" y="211876"/>
                  </a:cubicBezTo>
                  <a:cubicBezTo>
                    <a:pt x="190904" y="217563"/>
                    <a:pt x="190904" y="226716"/>
                    <a:pt x="185206" y="232404"/>
                  </a:cubicBezTo>
                  <a:lnTo>
                    <a:pt x="148436" y="269104"/>
                  </a:lnTo>
                  <a:cubicBezTo>
                    <a:pt x="145588" y="271948"/>
                    <a:pt x="141759" y="273370"/>
                    <a:pt x="138109" y="273370"/>
                  </a:cubicBezTo>
                  <a:cubicBezTo>
                    <a:pt x="134281" y="273370"/>
                    <a:pt x="130630" y="271948"/>
                    <a:pt x="127781" y="269104"/>
                  </a:cubicBezTo>
                  <a:lnTo>
                    <a:pt x="91012" y="232404"/>
                  </a:lnTo>
                  <a:cubicBezTo>
                    <a:pt x="85314" y="226716"/>
                    <a:pt x="85314" y="217563"/>
                    <a:pt x="91012" y="211876"/>
                  </a:cubicBezTo>
                  <a:cubicBezTo>
                    <a:pt x="96710" y="206189"/>
                    <a:pt x="105791" y="206189"/>
                    <a:pt x="111489" y="211876"/>
                  </a:cubicBezTo>
                  <a:lnTo>
                    <a:pt x="123508" y="223873"/>
                  </a:lnTo>
                  <a:lnTo>
                    <a:pt x="123508" y="109060"/>
                  </a:lnTo>
                  <a:cubicBezTo>
                    <a:pt x="123508" y="100974"/>
                    <a:pt x="129918" y="94487"/>
                    <a:pt x="138020" y="94487"/>
                  </a:cubicBezTo>
                  <a:close/>
                  <a:moveTo>
                    <a:pt x="338148" y="29153"/>
                  </a:moveTo>
                  <a:cubicBezTo>
                    <a:pt x="334410" y="29153"/>
                    <a:pt x="331473" y="32176"/>
                    <a:pt x="331473" y="35820"/>
                  </a:cubicBezTo>
                  <a:lnTo>
                    <a:pt x="331473" y="182566"/>
                  </a:lnTo>
                  <a:cubicBezTo>
                    <a:pt x="331473" y="186210"/>
                    <a:pt x="334410" y="189143"/>
                    <a:pt x="338148" y="189143"/>
                  </a:cubicBezTo>
                  <a:lnTo>
                    <a:pt x="542650" y="189143"/>
                  </a:lnTo>
                  <a:cubicBezTo>
                    <a:pt x="546388" y="189143"/>
                    <a:pt x="549325" y="186210"/>
                    <a:pt x="549325" y="182566"/>
                  </a:cubicBezTo>
                  <a:lnTo>
                    <a:pt x="549325" y="35820"/>
                  </a:lnTo>
                  <a:cubicBezTo>
                    <a:pt x="549325" y="32176"/>
                    <a:pt x="546388" y="29153"/>
                    <a:pt x="542650" y="29153"/>
                  </a:cubicBezTo>
                  <a:close/>
                  <a:moveTo>
                    <a:pt x="338148" y="0"/>
                  </a:moveTo>
                  <a:lnTo>
                    <a:pt x="542650" y="0"/>
                  </a:lnTo>
                  <a:cubicBezTo>
                    <a:pt x="562407" y="0"/>
                    <a:pt x="578425" y="16177"/>
                    <a:pt x="578425" y="35820"/>
                  </a:cubicBezTo>
                  <a:lnTo>
                    <a:pt x="578425" y="182388"/>
                  </a:lnTo>
                  <a:cubicBezTo>
                    <a:pt x="578425" y="202120"/>
                    <a:pt x="562407" y="218119"/>
                    <a:pt x="542650" y="218119"/>
                  </a:cubicBezTo>
                  <a:lnTo>
                    <a:pt x="454994" y="218119"/>
                  </a:lnTo>
                  <a:lnTo>
                    <a:pt x="454994" y="242029"/>
                  </a:lnTo>
                  <a:lnTo>
                    <a:pt x="481602" y="242029"/>
                  </a:lnTo>
                  <a:cubicBezTo>
                    <a:pt x="489611" y="242029"/>
                    <a:pt x="496197" y="248518"/>
                    <a:pt x="496197" y="256606"/>
                  </a:cubicBezTo>
                  <a:cubicBezTo>
                    <a:pt x="496197" y="264694"/>
                    <a:pt x="489611" y="271183"/>
                    <a:pt x="481602" y="271183"/>
                  </a:cubicBezTo>
                  <a:lnTo>
                    <a:pt x="399196" y="271183"/>
                  </a:lnTo>
                  <a:cubicBezTo>
                    <a:pt x="391187" y="271183"/>
                    <a:pt x="384601" y="264694"/>
                    <a:pt x="384601" y="256606"/>
                  </a:cubicBezTo>
                  <a:cubicBezTo>
                    <a:pt x="384601" y="248518"/>
                    <a:pt x="391187" y="242029"/>
                    <a:pt x="399196" y="242029"/>
                  </a:cubicBezTo>
                  <a:lnTo>
                    <a:pt x="425804" y="242029"/>
                  </a:lnTo>
                  <a:lnTo>
                    <a:pt x="425804" y="218119"/>
                  </a:lnTo>
                  <a:lnTo>
                    <a:pt x="338148" y="218119"/>
                  </a:lnTo>
                  <a:cubicBezTo>
                    <a:pt x="318391" y="218119"/>
                    <a:pt x="302373" y="202120"/>
                    <a:pt x="302373" y="182388"/>
                  </a:cubicBezTo>
                  <a:lnTo>
                    <a:pt x="302373" y="35731"/>
                  </a:lnTo>
                  <a:cubicBezTo>
                    <a:pt x="302373" y="15999"/>
                    <a:pt x="318391" y="0"/>
                    <a:pt x="33814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47879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4" name="椭圆 13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5" name="椭圆 64"/>
            <p:cNvSpPr/>
            <p:nvPr/>
          </p:nvSpPr>
          <p:spPr>
            <a:xfrm>
              <a:off x="9982200" y="2012825"/>
              <a:ext cx="304800" cy="281119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930737" y="5013723"/>
            <a:ext cx="327351" cy="327351"/>
            <a:chOff x="9870664" y="1889449"/>
            <a:chExt cx="527872" cy="527872"/>
          </a:xfrm>
          <a:solidFill>
            <a:schemeClr val="accent1"/>
          </a:solidFill>
        </p:grpSpPr>
        <p:sp>
          <p:nvSpPr>
            <p:cNvPr id="17" name="椭圆 16"/>
            <p:cNvSpPr/>
            <p:nvPr/>
          </p:nvSpPr>
          <p:spPr>
            <a:xfrm>
              <a:off x="9870664" y="1889449"/>
              <a:ext cx="527872" cy="527872"/>
            </a:xfrm>
            <a:prstGeom prst="ellipse">
              <a:avLst/>
            </a:prstGeom>
            <a:solidFill>
              <a:srgbClr val="3F42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  <p:sp>
          <p:nvSpPr>
            <p:cNvPr id="18" name="椭圆 67"/>
            <p:cNvSpPr/>
            <p:nvPr/>
          </p:nvSpPr>
          <p:spPr>
            <a:xfrm>
              <a:off x="9986889" y="2000985"/>
              <a:ext cx="295421" cy="304800"/>
            </a:xfrm>
            <a:custGeom>
              <a:avLst/>
              <a:gdLst>
                <a:gd name="T0" fmla="*/ 614 w 834"/>
                <a:gd name="T1" fmla="*/ 393 h 862"/>
                <a:gd name="T2" fmla="*/ 548 w 834"/>
                <a:gd name="T3" fmla="*/ 370 h 862"/>
                <a:gd name="T4" fmla="*/ 551 w 834"/>
                <a:gd name="T5" fmla="*/ 312 h 862"/>
                <a:gd name="T6" fmla="*/ 627 w 834"/>
                <a:gd name="T7" fmla="*/ 313 h 862"/>
                <a:gd name="T8" fmla="*/ 615 w 834"/>
                <a:gd name="T9" fmla="*/ 345 h 862"/>
                <a:gd name="T10" fmla="*/ 587 w 834"/>
                <a:gd name="T11" fmla="*/ 324 h 862"/>
                <a:gd name="T12" fmla="*/ 563 w 834"/>
                <a:gd name="T13" fmla="*/ 342 h 862"/>
                <a:gd name="T14" fmla="*/ 596 w 834"/>
                <a:gd name="T15" fmla="*/ 359 h 862"/>
                <a:gd name="T16" fmla="*/ 646 w 834"/>
                <a:gd name="T17" fmla="*/ 402 h 862"/>
                <a:gd name="T18" fmla="*/ 590 w 834"/>
                <a:gd name="T19" fmla="*/ 444 h 862"/>
                <a:gd name="T20" fmla="*/ 534 w 834"/>
                <a:gd name="T21" fmla="*/ 398 h 862"/>
                <a:gd name="T22" fmla="*/ 570 w 834"/>
                <a:gd name="T23" fmla="*/ 415 h 862"/>
                <a:gd name="T24" fmla="*/ 612 w 834"/>
                <a:gd name="T25" fmla="*/ 416 h 862"/>
                <a:gd name="T26" fmla="*/ 403 w 834"/>
                <a:gd name="T27" fmla="*/ 440 h 862"/>
                <a:gd name="T28" fmla="*/ 437 w 834"/>
                <a:gd name="T29" fmla="*/ 333 h 862"/>
                <a:gd name="T30" fmla="*/ 473 w 834"/>
                <a:gd name="T31" fmla="*/ 440 h 862"/>
                <a:gd name="T32" fmla="*/ 524 w 834"/>
                <a:gd name="T33" fmla="*/ 304 h 862"/>
                <a:gd name="T34" fmla="*/ 496 w 834"/>
                <a:gd name="T35" fmla="*/ 304 h 862"/>
                <a:gd name="T36" fmla="*/ 473 w 834"/>
                <a:gd name="T37" fmla="*/ 403 h 862"/>
                <a:gd name="T38" fmla="*/ 438 w 834"/>
                <a:gd name="T39" fmla="*/ 304 h 862"/>
                <a:gd name="T40" fmla="*/ 404 w 834"/>
                <a:gd name="T41" fmla="*/ 404 h 862"/>
                <a:gd name="T42" fmla="*/ 366 w 834"/>
                <a:gd name="T43" fmla="*/ 304 h 862"/>
                <a:gd name="T44" fmla="*/ 389 w 834"/>
                <a:gd name="T45" fmla="*/ 440 h 862"/>
                <a:gd name="T46" fmla="*/ 340 w 834"/>
                <a:gd name="T47" fmla="*/ 428 h 862"/>
                <a:gd name="T48" fmla="*/ 265 w 834"/>
                <a:gd name="T49" fmla="*/ 416 h 862"/>
                <a:gd name="T50" fmla="*/ 331 w 834"/>
                <a:gd name="T51" fmla="*/ 381 h 862"/>
                <a:gd name="T52" fmla="*/ 331 w 834"/>
                <a:gd name="T53" fmla="*/ 357 h 862"/>
                <a:gd name="T54" fmla="*/ 265 w 834"/>
                <a:gd name="T55" fmla="*/ 328 h 862"/>
                <a:gd name="T56" fmla="*/ 336 w 834"/>
                <a:gd name="T57" fmla="*/ 316 h 862"/>
                <a:gd name="T58" fmla="*/ 236 w 834"/>
                <a:gd name="T59" fmla="*/ 304 h 862"/>
                <a:gd name="T60" fmla="*/ 340 w 834"/>
                <a:gd name="T61" fmla="*/ 440 h 862"/>
                <a:gd name="T62" fmla="*/ 340 w 834"/>
                <a:gd name="T63" fmla="*/ 428 h 862"/>
                <a:gd name="T64" fmla="*/ 98 w 834"/>
                <a:gd name="T65" fmla="*/ 440 h 862"/>
                <a:gd name="T66" fmla="*/ 125 w 834"/>
                <a:gd name="T67" fmla="*/ 440 h 862"/>
                <a:gd name="T68" fmla="*/ 181 w 834"/>
                <a:gd name="T69" fmla="*/ 440 h 862"/>
                <a:gd name="T70" fmla="*/ 209 w 834"/>
                <a:gd name="T71" fmla="*/ 440 h 862"/>
                <a:gd name="T72" fmla="*/ 196 w 834"/>
                <a:gd name="T73" fmla="*/ 304 h 862"/>
                <a:gd name="T74" fmla="*/ 182 w 834"/>
                <a:gd name="T75" fmla="*/ 400 h 862"/>
                <a:gd name="T76" fmla="*/ 113 w 834"/>
                <a:gd name="T77" fmla="*/ 304 h 862"/>
                <a:gd name="T78" fmla="*/ 834 w 834"/>
                <a:gd name="T79" fmla="*/ 0 h 862"/>
                <a:gd name="T80" fmla="*/ 743 w 834"/>
                <a:gd name="T81" fmla="*/ 555 h 862"/>
                <a:gd name="T82" fmla="*/ 551 w 834"/>
                <a:gd name="T83" fmla="*/ 643 h 862"/>
                <a:gd name="T84" fmla="*/ 420 w 834"/>
                <a:gd name="T85" fmla="*/ 772 h 862"/>
                <a:gd name="T86" fmla="*/ 329 w 834"/>
                <a:gd name="T87" fmla="*/ 643 h 862"/>
                <a:gd name="T88" fmla="*/ 0 w 834"/>
                <a:gd name="T89" fmla="*/ 88 h 862"/>
                <a:gd name="T90" fmla="*/ 91 w 834"/>
                <a:gd name="T91" fmla="*/ 0 h 862"/>
                <a:gd name="T92" fmla="*/ 707 w 834"/>
                <a:gd name="T93" fmla="*/ 125 h 862"/>
                <a:gd name="T94" fmla="*/ 109 w 834"/>
                <a:gd name="T95" fmla="*/ 125 h 862"/>
                <a:gd name="T96" fmla="*/ 37 w 834"/>
                <a:gd name="T97" fmla="*/ 125 h 862"/>
                <a:gd name="T98" fmla="*/ 366 w 834"/>
                <a:gd name="T99" fmla="*/ 606 h 862"/>
                <a:gd name="T100" fmla="*/ 420 w 834"/>
                <a:gd name="T101" fmla="*/ 720 h 862"/>
                <a:gd name="T102" fmla="*/ 456 w 834"/>
                <a:gd name="T103" fmla="*/ 683 h 862"/>
                <a:gd name="T104" fmla="*/ 536 w 834"/>
                <a:gd name="T105" fmla="*/ 606 h 862"/>
                <a:gd name="T106" fmla="*/ 587 w 834"/>
                <a:gd name="T107" fmla="*/ 606 h 862"/>
                <a:gd name="T108" fmla="*/ 707 w 834"/>
                <a:gd name="T109" fmla="*/ 554 h 862"/>
                <a:gd name="T110" fmla="*/ 707 w 834"/>
                <a:gd name="T111" fmla="*/ 518 h 862"/>
                <a:gd name="T112" fmla="*/ 707 w 834"/>
                <a:gd name="T113" fmla="*/ 125 h 862"/>
                <a:gd name="T114" fmla="*/ 127 w 834"/>
                <a:gd name="T115" fmla="*/ 37 h 862"/>
                <a:gd name="T116" fmla="*/ 743 w 834"/>
                <a:gd name="T117" fmla="*/ 88 h 862"/>
                <a:gd name="T118" fmla="*/ 798 w 834"/>
                <a:gd name="T119" fmla="*/ 518 h 862"/>
                <a:gd name="T120" fmla="*/ 798 w 834"/>
                <a:gd name="T121" fmla="*/ 3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4" h="862">
                  <a:moveTo>
                    <a:pt x="619" y="404"/>
                  </a:moveTo>
                  <a:cubicBezTo>
                    <a:pt x="619" y="399"/>
                    <a:pt x="617" y="395"/>
                    <a:pt x="614" y="393"/>
                  </a:cubicBezTo>
                  <a:cubicBezTo>
                    <a:pt x="610" y="390"/>
                    <a:pt x="603" y="388"/>
                    <a:pt x="591" y="385"/>
                  </a:cubicBezTo>
                  <a:cubicBezTo>
                    <a:pt x="569" y="380"/>
                    <a:pt x="555" y="375"/>
                    <a:pt x="548" y="370"/>
                  </a:cubicBezTo>
                  <a:cubicBezTo>
                    <a:pt x="540" y="364"/>
                    <a:pt x="537" y="355"/>
                    <a:pt x="537" y="344"/>
                  </a:cubicBezTo>
                  <a:cubicBezTo>
                    <a:pt x="537" y="330"/>
                    <a:pt x="541" y="320"/>
                    <a:pt x="551" y="312"/>
                  </a:cubicBezTo>
                  <a:cubicBezTo>
                    <a:pt x="561" y="304"/>
                    <a:pt x="573" y="300"/>
                    <a:pt x="590" y="300"/>
                  </a:cubicBezTo>
                  <a:cubicBezTo>
                    <a:pt x="605" y="300"/>
                    <a:pt x="617" y="305"/>
                    <a:pt x="627" y="313"/>
                  </a:cubicBezTo>
                  <a:cubicBezTo>
                    <a:pt x="637" y="321"/>
                    <a:pt x="642" y="331"/>
                    <a:pt x="643" y="345"/>
                  </a:cubicBezTo>
                  <a:lnTo>
                    <a:pt x="615" y="345"/>
                  </a:lnTo>
                  <a:cubicBezTo>
                    <a:pt x="615" y="339"/>
                    <a:pt x="612" y="333"/>
                    <a:pt x="607" y="330"/>
                  </a:cubicBezTo>
                  <a:cubicBezTo>
                    <a:pt x="601" y="326"/>
                    <a:pt x="595" y="324"/>
                    <a:pt x="587" y="324"/>
                  </a:cubicBezTo>
                  <a:cubicBezTo>
                    <a:pt x="579" y="324"/>
                    <a:pt x="574" y="325"/>
                    <a:pt x="570" y="329"/>
                  </a:cubicBezTo>
                  <a:cubicBezTo>
                    <a:pt x="565" y="332"/>
                    <a:pt x="563" y="336"/>
                    <a:pt x="563" y="342"/>
                  </a:cubicBezTo>
                  <a:cubicBezTo>
                    <a:pt x="563" y="346"/>
                    <a:pt x="566" y="349"/>
                    <a:pt x="570" y="351"/>
                  </a:cubicBezTo>
                  <a:cubicBezTo>
                    <a:pt x="574" y="354"/>
                    <a:pt x="583" y="356"/>
                    <a:pt x="596" y="359"/>
                  </a:cubicBezTo>
                  <a:cubicBezTo>
                    <a:pt x="616" y="364"/>
                    <a:pt x="630" y="369"/>
                    <a:pt x="636" y="375"/>
                  </a:cubicBezTo>
                  <a:cubicBezTo>
                    <a:pt x="643" y="380"/>
                    <a:pt x="646" y="390"/>
                    <a:pt x="646" y="402"/>
                  </a:cubicBezTo>
                  <a:cubicBezTo>
                    <a:pt x="646" y="415"/>
                    <a:pt x="641" y="425"/>
                    <a:pt x="631" y="433"/>
                  </a:cubicBezTo>
                  <a:cubicBezTo>
                    <a:pt x="621" y="440"/>
                    <a:pt x="607" y="444"/>
                    <a:pt x="590" y="444"/>
                  </a:cubicBezTo>
                  <a:cubicBezTo>
                    <a:pt x="573" y="444"/>
                    <a:pt x="560" y="440"/>
                    <a:pt x="550" y="432"/>
                  </a:cubicBezTo>
                  <a:cubicBezTo>
                    <a:pt x="540" y="424"/>
                    <a:pt x="535" y="413"/>
                    <a:pt x="534" y="398"/>
                  </a:cubicBezTo>
                  <a:lnTo>
                    <a:pt x="562" y="398"/>
                  </a:lnTo>
                  <a:cubicBezTo>
                    <a:pt x="562" y="405"/>
                    <a:pt x="565" y="411"/>
                    <a:pt x="570" y="415"/>
                  </a:cubicBezTo>
                  <a:cubicBezTo>
                    <a:pt x="575" y="419"/>
                    <a:pt x="581" y="421"/>
                    <a:pt x="590" y="421"/>
                  </a:cubicBezTo>
                  <a:cubicBezTo>
                    <a:pt x="599" y="421"/>
                    <a:pt x="606" y="419"/>
                    <a:pt x="612" y="416"/>
                  </a:cubicBezTo>
                  <a:cubicBezTo>
                    <a:pt x="617" y="413"/>
                    <a:pt x="619" y="409"/>
                    <a:pt x="619" y="404"/>
                  </a:cubicBezTo>
                  <a:close/>
                  <a:moveTo>
                    <a:pt x="403" y="440"/>
                  </a:moveTo>
                  <a:lnTo>
                    <a:pt x="416" y="440"/>
                  </a:lnTo>
                  <a:lnTo>
                    <a:pt x="437" y="333"/>
                  </a:lnTo>
                  <a:lnTo>
                    <a:pt x="459" y="440"/>
                  </a:lnTo>
                  <a:lnTo>
                    <a:pt x="473" y="440"/>
                  </a:lnTo>
                  <a:lnTo>
                    <a:pt x="487" y="440"/>
                  </a:lnTo>
                  <a:lnTo>
                    <a:pt x="524" y="304"/>
                  </a:lnTo>
                  <a:lnTo>
                    <a:pt x="510" y="304"/>
                  </a:lnTo>
                  <a:lnTo>
                    <a:pt x="496" y="304"/>
                  </a:lnTo>
                  <a:lnTo>
                    <a:pt x="473" y="403"/>
                  </a:lnTo>
                  <a:lnTo>
                    <a:pt x="473" y="403"/>
                  </a:lnTo>
                  <a:lnTo>
                    <a:pt x="453" y="304"/>
                  </a:lnTo>
                  <a:lnTo>
                    <a:pt x="438" y="304"/>
                  </a:lnTo>
                  <a:lnTo>
                    <a:pt x="423" y="304"/>
                  </a:lnTo>
                  <a:lnTo>
                    <a:pt x="404" y="404"/>
                  </a:lnTo>
                  <a:lnTo>
                    <a:pt x="381" y="304"/>
                  </a:lnTo>
                  <a:lnTo>
                    <a:pt x="366" y="304"/>
                  </a:lnTo>
                  <a:lnTo>
                    <a:pt x="351" y="304"/>
                  </a:lnTo>
                  <a:lnTo>
                    <a:pt x="389" y="440"/>
                  </a:lnTo>
                  <a:lnTo>
                    <a:pt x="403" y="440"/>
                  </a:lnTo>
                  <a:close/>
                  <a:moveTo>
                    <a:pt x="340" y="428"/>
                  </a:moveTo>
                  <a:lnTo>
                    <a:pt x="340" y="416"/>
                  </a:lnTo>
                  <a:lnTo>
                    <a:pt x="265" y="416"/>
                  </a:lnTo>
                  <a:lnTo>
                    <a:pt x="265" y="381"/>
                  </a:lnTo>
                  <a:lnTo>
                    <a:pt x="331" y="381"/>
                  </a:lnTo>
                  <a:lnTo>
                    <a:pt x="331" y="369"/>
                  </a:lnTo>
                  <a:lnTo>
                    <a:pt x="331" y="357"/>
                  </a:lnTo>
                  <a:lnTo>
                    <a:pt x="265" y="357"/>
                  </a:lnTo>
                  <a:lnTo>
                    <a:pt x="265" y="328"/>
                  </a:lnTo>
                  <a:lnTo>
                    <a:pt x="336" y="328"/>
                  </a:lnTo>
                  <a:lnTo>
                    <a:pt x="336" y="316"/>
                  </a:lnTo>
                  <a:lnTo>
                    <a:pt x="336" y="304"/>
                  </a:lnTo>
                  <a:lnTo>
                    <a:pt x="236" y="304"/>
                  </a:lnTo>
                  <a:lnTo>
                    <a:pt x="236" y="440"/>
                  </a:lnTo>
                  <a:lnTo>
                    <a:pt x="340" y="440"/>
                  </a:lnTo>
                  <a:lnTo>
                    <a:pt x="340" y="428"/>
                  </a:lnTo>
                  <a:lnTo>
                    <a:pt x="340" y="428"/>
                  </a:lnTo>
                  <a:close/>
                  <a:moveTo>
                    <a:pt x="98" y="304"/>
                  </a:moveTo>
                  <a:lnTo>
                    <a:pt x="98" y="440"/>
                  </a:lnTo>
                  <a:lnTo>
                    <a:pt x="111" y="440"/>
                  </a:lnTo>
                  <a:lnTo>
                    <a:pt x="125" y="440"/>
                  </a:lnTo>
                  <a:lnTo>
                    <a:pt x="125" y="342"/>
                  </a:lnTo>
                  <a:lnTo>
                    <a:pt x="181" y="440"/>
                  </a:lnTo>
                  <a:lnTo>
                    <a:pt x="195" y="440"/>
                  </a:lnTo>
                  <a:lnTo>
                    <a:pt x="209" y="440"/>
                  </a:lnTo>
                  <a:lnTo>
                    <a:pt x="209" y="304"/>
                  </a:lnTo>
                  <a:lnTo>
                    <a:pt x="196" y="304"/>
                  </a:lnTo>
                  <a:lnTo>
                    <a:pt x="182" y="304"/>
                  </a:lnTo>
                  <a:lnTo>
                    <a:pt x="182" y="400"/>
                  </a:lnTo>
                  <a:lnTo>
                    <a:pt x="128" y="304"/>
                  </a:lnTo>
                  <a:lnTo>
                    <a:pt x="113" y="304"/>
                  </a:lnTo>
                  <a:lnTo>
                    <a:pt x="98" y="304"/>
                  </a:lnTo>
                  <a:close/>
                  <a:moveTo>
                    <a:pt x="834" y="0"/>
                  </a:moveTo>
                  <a:lnTo>
                    <a:pt x="834" y="555"/>
                  </a:lnTo>
                  <a:lnTo>
                    <a:pt x="743" y="555"/>
                  </a:lnTo>
                  <a:lnTo>
                    <a:pt x="743" y="643"/>
                  </a:lnTo>
                  <a:lnTo>
                    <a:pt x="551" y="643"/>
                  </a:lnTo>
                  <a:lnTo>
                    <a:pt x="420" y="774"/>
                  </a:lnTo>
                  <a:lnTo>
                    <a:pt x="420" y="772"/>
                  </a:lnTo>
                  <a:lnTo>
                    <a:pt x="329" y="862"/>
                  </a:lnTo>
                  <a:lnTo>
                    <a:pt x="329" y="643"/>
                  </a:lnTo>
                  <a:lnTo>
                    <a:pt x="0" y="643"/>
                  </a:lnTo>
                  <a:lnTo>
                    <a:pt x="0" y="88"/>
                  </a:lnTo>
                  <a:lnTo>
                    <a:pt x="91" y="88"/>
                  </a:lnTo>
                  <a:lnTo>
                    <a:pt x="91" y="0"/>
                  </a:lnTo>
                  <a:lnTo>
                    <a:pt x="834" y="0"/>
                  </a:lnTo>
                  <a:close/>
                  <a:moveTo>
                    <a:pt x="707" y="125"/>
                  </a:moveTo>
                  <a:lnTo>
                    <a:pt x="127" y="125"/>
                  </a:lnTo>
                  <a:lnTo>
                    <a:pt x="109" y="125"/>
                  </a:lnTo>
                  <a:lnTo>
                    <a:pt x="91" y="125"/>
                  </a:lnTo>
                  <a:lnTo>
                    <a:pt x="37" y="125"/>
                  </a:lnTo>
                  <a:lnTo>
                    <a:pt x="37" y="606"/>
                  </a:lnTo>
                  <a:lnTo>
                    <a:pt x="366" y="606"/>
                  </a:lnTo>
                  <a:lnTo>
                    <a:pt x="366" y="774"/>
                  </a:lnTo>
                  <a:lnTo>
                    <a:pt x="420" y="720"/>
                  </a:lnTo>
                  <a:lnTo>
                    <a:pt x="438" y="702"/>
                  </a:lnTo>
                  <a:lnTo>
                    <a:pt x="456" y="683"/>
                  </a:lnTo>
                  <a:lnTo>
                    <a:pt x="533" y="606"/>
                  </a:lnTo>
                  <a:lnTo>
                    <a:pt x="536" y="606"/>
                  </a:lnTo>
                  <a:lnTo>
                    <a:pt x="561" y="606"/>
                  </a:lnTo>
                  <a:lnTo>
                    <a:pt x="587" y="606"/>
                  </a:lnTo>
                  <a:lnTo>
                    <a:pt x="707" y="606"/>
                  </a:lnTo>
                  <a:lnTo>
                    <a:pt x="707" y="554"/>
                  </a:lnTo>
                  <a:lnTo>
                    <a:pt x="707" y="536"/>
                  </a:lnTo>
                  <a:lnTo>
                    <a:pt x="707" y="518"/>
                  </a:lnTo>
                  <a:lnTo>
                    <a:pt x="707" y="125"/>
                  </a:lnTo>
                  <a:lnTo>
                    <a:pt x="707" y="125"/>
                  </a:lnTo>
                  <a:close/>
                  <a:moveTo>
                    <a:pt x="798" y="37"/>
                  </a:moveTo>
                  <a:lnTo>
                    <a:pt x="127" y="37"/>
                  </a:lnTo>
                  <a:lnTo>
                    <a:pt x="127" y="88"/>
                  </a:lnTo>
                  <a:lnTo>
                    <a:pt x="743" y="88"/>
                  </a:lnTo>
                  <a:lnTo>
                    <a:pt x="743" y="518"/>
                  </a:lnTo>
                  <a:lnTo>
                    <a:pt x="798" y="518"/>
                  </a:lnTo>
                  <a:lnTo>
                    <a:pt x="798" y="37"/>
                  </a:lnTo>
                  <a:lnTo>
                    <a:pt x="79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16" tIns="45708" rIns="91416" bIns="45708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gradFill>
                  <a:gsLst>
                    <a:gs pos="0">
                      <a:srgbClr val="00DDEC"/>
                    </a:gs>
                    <a:gs pos="100000">
                      <a:srgbClr val="00338E"/>
                    </a:gs>
                  </a:gsLst>
                  <a:lin ang="270000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4147285" y="3483314"/>
            <a:ext cx="3894256" cy="3860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时长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- 10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分钟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550"/>
            <a:ext cx="12188825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2514" y="8830"/>
            <a:ext cx="0" cy="6868911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39208" y="1231686"/>
            <a:ext cx="7540434" cy="46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altLang="zh-CN" sz="3600">
                <a:ea typeface="微软雅黑" panose="020B0503020204020204" pitchFamily="34" charset="-122"/>
                <a:sym typeface="+mn-ea"/>
              </a:rPr>
              <a:t>requests</a:t>
            </a:r>
            <a:r>
              <a:rPr lang="zh-CN" altLang="en-US" sz="3600">
                <a:ea typeface="微软雅黑" panose="020B0503020204020204" pitchFamily="34" charset="-122"/>
                <a:sym typeface="+mn-ea"/>
              </a:rPr>
              <a:t>返回</a:t>
            </a:r>
            <a:r>
              <a:rPr altLang="zh-CN" sz="3600">
                <a:ea typeface="微软雅黑" panose="020B0503020204020204" pitchFamily="34" charset="-122"/>
                <a:sym typeface="+mn-ea"/>
              </a:rPr>
              <a:t>json</a:t>
            </a:r>
            <a:endParaRPr lang="zh-CN" altLang="zh-CN" sz="3600" dirty="0">
              <a:solidFill>
                <a:srgbClr val="E2231A"/>
              </a:solidFill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8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53105" y="2710180"/>
            <a:ext cx="7723505" cy="1525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0" fontAlgn="auto">
              <a:lnSpc>
                <a:spcPct val="150000"/>
              </a:lnSpc>
              <a:buClr>
                <a:srgbClr val="C00000"/>
              </a:buClr>
              <a:buFont typeface="Wingdings" panose="05000000000000000000" charset="0"/>
              <a:buChar char=""/>
            </a:pP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如果返回的结果是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json</a:t>
            </a:r>
            <a:r>
              <a:rPr lang="zh-CN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类型，则有更简单的读取方式：</a:t>
            </a:r>
            <a:endParaRPr lang="zh-CN" altLang="en-US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       </a:t>
            </a:r>
            <a:r>
              <a:rPr lang="en-US" altLang="zh-CN" spc="100" dirty="0" err="1" smtClean="0">
                <a:solidFill>
                  <a:schemeClr val="accent2"/>
                </a:solidFill>
                <a:uFillTx/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requests.get(url).json()</a:t>
            </a:r>
            <a:endParaRPr lang="en-US" altLang="zh-CN" sz="2000" spc="100" dirty="0" err="1" smtClean="0">
              <a:solidFill>
                <a:schemeClr val="accent2"/>
              </a:solidFill>
              <a:uFillTx/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2000" spc="100" dirty="0" err="1" smtClean="0">
              <a:solidFill>
                <a:schemeClr val="accent2"/>
              </a:solidFill>
              <a:uFillTx/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553753" y="1362777"/>
            <a:ext cx="1756914" cy="10502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8" y="2608322"/>
            <a:ext cx="1951659" cy="4236089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133" y="1231686"/>
            <a:ext cx="1765378" cy="145718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10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11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12.xml><?xml version="1.0" encoding="utf-8"?>
<p:tagLst xmlns:p="http://schemas.openxmlformats.org/presentationml/2006/main">
  <p:tag name="MH" val="20160602175401"/>
  <p:tag name="MH_LIBRARY" val="GRAPHIC"/>
  <p:tag name="MH_ORDER" val="文本框 85"/>
</p:tagLst>
</file>

<file path=ppt/tags/tag13.xml><?xml version="1.0" encoding="utf-8"?>
<p:tagLst xmlns:p="http://schemas.openxmlformats.org/presentationml/2006/main">
  <p:tag name="MH" val="20160602175401"/>
  <p:tag name="MH_LIBRARY" val="GRAPHIC"/>
</p:tagLst>
</file>

<file path=ppt/tags/tag14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15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16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17.xml><?xml version="1.0" encoding="utf-8"?>
<p:tagLst xmlns:p="http://schemas.openxmlformats.org/presentationml/2006/main">
  <p:tag name="MH" val="20160602175401"/>
  <p:tag name="MH_LIBRARY" val="GRAPHIC"/>
  <p:tag name="MH_ORDER" val="文本框 85"/>
</p:tagLst>
</file>

<file path=ppt/tags/tag18.xml><?xml version="1.0" encoding="utf-8"?>
<p:tagLst xmlns:p="http://schemas.openxmlformats.org/presentationml/2006/main">
  <p:tag name="MH" val="20160602175401"/>
  <p:tag name="MH_LIBRARY" val="GRAPHIC"/>
</p:tagLst>
</file>

<file path=ppt/tags/tag19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20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21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22.xml><?xml version="1.0" encoding="utf-8"?>
<p:tagLst xmlns:p="http://schemas.openxmlformats.org/presentationml/2006/main">
  <p:tag name="MH" val="20160602175401"/>
  <p:tag name="MH_LIBRARY" val="GRAPHIC"/>
  <p:tag name="MH_ORDER" val="文本框 85"/>
</p:tagLst>
</file>

<file path=ppt/tags/tag23.xml><?xml version="1.0" encoding="utf-8"?>
<p:tagLst xmlns:p="http://schemas.openxmlformats.org/presentationml/2006/main">
  <p:tag name="MH" val="20160602175401"/>
  <p:tag name="MH_LIBRARY" val="GRAPHIC"/>
</p:tagLst>
</file>

<file path=ppt/tags/tag2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4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5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6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7.xml><?xml version="1.0" encoding="utf-8"?>
<p:tagLst xmlns:p="http://schemas.openxmlformats.org/presentationml/2006/main">
  <p:tag name="MH" val="20160602175401"/>
  <p:tag name="MH_LIBRARY" val="GRAPHIC"/>
  <p:tag name="MH_ORDER" val="文本框 85"/>
</p:tagLst>
</file>

<file path=ppt/tags/tag8.xml><?xml version="1.0" encoding="utf-8"?>
<p:tagLst xmlns:p="http://schemas.openxmlformats.org/presentationml/2006/main">
  <p:tag name="MH" val="20160602175401"/>
  <p:tag name="MH_LIBRARY" val="GRAPHIC"/>
</p:tagLst>
</file>

<file path=ppt/tags/tag9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90204" pitchFamily="34" charset="0"/>
            <a:cs typeface="Arial" panose="020B060402020209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平面">
    <a:dk1>
      <a:srgbClr val="000000"/>
    </a:dk1>
    <a:lt1>
      <a:srgbClr val="FFFFFF"/>
    </a:lt1>
    <a:dk2>
      <a:srgbClr val="778495"/>
    </a:dk2>
    <a:lt2>
      <a:srgbClr val="F0F0F0"/>
    </a:lt2>
    <a:accent1>
      <a:srgbClr val="EC1C24"/>
    </a:accent1>
    <a:accent2>
      <a:srgbClr val="0A87E4"/>
    </a:accent2>
    <a:accent3>
      <a:srgbClr val="FF775D"/>
    </a:accent3>
    <a:accent4>
      <a:srgbClr val="6F6DBD"/>
    </a:accent4>
    <a:accent5>
      <a:srgbClr val="40B5B8"/>
    </a:accent5>
    <a:accent6>
      <a:srgbClr val="6DC06A"/>
    </a:accent6>
    <a:hlink>
      <a:srgbClr val="EC1C2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826</Words>
  <Application>WPS 演示</Application>
  <PresentationFormat>自定义</PresentationFormat>
  <Paragraphs>100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7" baseType="lpstr">
      <vt:lpstr>Arial</vt:lpstr>
      <vt:lpstr>方正书宋_GBK</vt:lpstr>
      <vt:lpstr>Wingdings</vt:lpstr>
      <vt:lpstr>Arial</vt:lpstr>
      <vt:lpstr>微软雅黑</vt:lpstr>
      <vt:lpstr>汉仪旗黑</vt:lpstr>
      <vt:lpstr>Calibri</vt:lpstr>
      <vt:lpstr>Helvetica Neue</vt:lpstr>
      <vt:lpstr>宋体</vt:lpstr>
      <vt:lpstr>汉仪书宋二KW</vt:lpstr>
      <vt:lpstr>Wingdings</vt:lpstr>
      <vt:lpstr>黑体</vt:lpstr>
      <vt:lpstr>汉仪中黑KW</vt:lpstr>
      <vt:lpstr>宋体</vt:lpstr>
      <vt:lpstr>Arial Unicode MS</vt:lpstr>
      <vt:lpstr>Segoe UI Symbol</vt:lpstr>
      <vt:lpstr>微软雅黑</vt:lpstr>
      <vt:lpstr>Thonburi</vt:lpstr>
      <vt:lpstr>Apple Color Emoji</vt:lpstr>
      <vt:lpstr>Lenovo Master</vt:lpstr>
      <vt:lpstr>PowerPoint 演示文稿</vt:lpstr>
      <vt:lpstr>PowerPoint 演示文稿</vt:lpstr>
      <vt:lpstr>PowerPoint 演示文稿</vt:lpstr>
      <vt:lpstr>任务名称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kathyp</dc:creator>
  <cp:lastModifiedBy>Weston</cp:lastModifiedBy>
  <cp:revision>500</cp:revision>
  <dcterms:created xsi:type="dcterms:W3CDTF">2022-03-31T15:52:28Z</dcterms:created>
  <dcterms:modified xsi:type="dcterms:W3CDTF">2022-03-31T15:52:28Z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2052-4.0.1.6533</vt:lpwstr>
  </property>
  <property fmtid="{D5CDD505-2E9C-101B-9397-08002B2CF9AE}" pid="3" name="ICV">
    <vt:lpwstr>DED6C87C08C04A94A2273E75DAE3EE0A</vt:lpwstr>
  </property>
</Properties>
</file>